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4005" r:id="rId4"/>
    <p:sldMasterId id="2147484058" r:id="rId5"/>
  </p:sldMasterIdLst>
  <p:notesMasterIdLst>
    <p:notesMasterId r:id="rId18"/>
  </p:notesMasterIdLst>
  <p:handoutMasterIdLst>
    <p:handoutMasterId r:id="rId19"/>
  </p:handoutMasterIdLst>
  <p:sldIdLst>
    <p:sldId id="323" r:id="rId6"/>
    <p:sldId id="324" r:id="rId7"/>
    <p:sldId id="352" r:id="rId8"/>
    <p:sldId id="353" r:id="rId9"/>
    <p:sldId id="340" r:id="rId10"/>
    <p:sldId id="343" r:id="rId11"/>
    <p:sldId id="344" r:id="rId12"/>
    <p:sldId id="345" r:id="rId13"/>
    <p:sldId id="346" r:id="rId14"/>
    <p:sldId id="347" r:id="rId15"/>
    <p:sldId id="348" r:id="rId16"/>
    <p:sldId id="333" r:id="rId17"/>
  </p:sldIdLst>
  <p:sldSz cx="12192000" cy="6858000"/>
  <p:notesSz cx="6858000" cy="9144000"/>
  <p:embeddedFontLs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enomen Sans" panose="020B0604020202020204" charset="-18"/>
      <p:regular r:id="rId28"/>
      <p:bold r:id="rId29"/>
      <p:italic r:id="rId30"/>
      <p:boldItalic r:id="rId31"/>
    </p:embeddedFont>
    <p:embeddedFont>
      <p:font typeface="Fenomen Sans SemiBold" panose="020B0604020202020204" charset="-18"/>
      <p:bold r:id="rId32"/>
      <p:boldItalic r:id="rId33"/>
    </p:embeddedFont>
  </p:embeddedFontLst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3840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cev Emil" initials="ME" lastIdx="15" clrIdx="0">
    <p:extLst>
      <p:ext uri="{19B8F6BF-5375-455C-9EA6-DF929625EA0E}">
        <p15:presenceInfo xmlns:p15="http://schemas.microsoft.com/office/powerpoint/2012/main" userId="S::emmi3579@upce.cz::13b4e0ac-0b7f-4aa4-9f6c-4700e5302d04" providerId="AD"/>
      </p:ext>
    </p:extLst>
  </p:cmAuthor>
  <p:cmAuthor id="2" name="Mincev Emil" initials="ME [2]" lastIdx="17" clrIdx="1">
    <p:extLst>
      <p:ext uri="{19B8F6BF-5375-455C-9EA6-DF929625EA0E}">
        <p15:presenceInfo xmlns:p15="http://schemas.microsoft.com/office/powerpoint/2012/main" userId="S-1-5-21-577094795-3224523113-2082681977-24897" providerId="AD"/>
      </p:ext>
    </p:extLst>
  </p:cmAuthor>
  <p:cmAuthor id="3" name="Chalupnik Marek" initials="CM" lastIdx="1" clrIdx="2">
    <p:extLst>
      <p:ext uri="{19B8F6BF-5375-455C-9EA6-DF929625EA0E}">
        <p15:presenceInfo xmlns:p15="http://schemas.microsoft.com/office/powerpoint/2012/main" userId="S-1-5-21-577094795-3224523113-2082681977-145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D25"/>
    <a:srgbClr val="FFFFFF"/>
    <a:srgbClr val="000000"/>
    <a:srgbClr val="4C9DC5"/>
    <a:srgbClr val="009BDF"/>
    <a:srgbClr val="FCDBD4"/>
    <a:srgbClr val="F8B5A8"/>
    <a:srgbClr val="98194E"/>
    <a:srgbClr val="3DA345"/>
    <a:srgbClr val="005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14" y="342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828" y="10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ražák" userId="bad3b01a-c14b-4ec6-b66d-5789a217fba1" providerId="ADAL" clId="{FF618729-47CD-40DC-A1A8-A5EB821695C0}"/>
    <pc:docChg chg="undo custSel addSld delSld modSld">
      <pc:chgData name="Jan Pražák" userId="bad3b01a-c14b-4ec6-b66d-5789a217fba1" providerId="ADAL" clId="{FF618729-47CD-40DC-A1A8-A5EB821695C0}" dt="2021-02-12T15:39:34.867" v="80" actId="20577"/>
      <pc:docMkLst>
        <pc:docMk/>
      </pc:docMkLst>
      <pc:sldChg chg="addSp delSp modSp mod">
        <pc:chgData name="Jan Pražák" userId="bad3b01a-c14b-4ec6-b66d-5789a217fba1" providerId="ADAL" clId="{FF618729-47CD-40DC-A1A8-A5EB821695C0}" dt="2021-02-12T15:35:17.058" v="6"/>
        <pc:sldMkLst>
          <pc:docMk/>
          <pc:sldMk cId="2164427644" sldId="324"/>
        </pc:sldMkLst>
        <pc:spChg chg="mod">
          <ac:chgData name="Jan Pražák" userId="bad3b01a-c14b-4ec6-b66d-5789a217fba1" providerId="ADAL" clId="{FF618729-47CD-40DC-A1A8-A5EB821695C0}" dt="2021-02-12T15:35:17.058" v="6"/>
          <ac:spMkLst>
            <pc:docMk/>
            <pc:sldMk cId="2164427644" sldId="324"/>
            <ac:spMk id="19" creationId="{2126EEA0-CA3F-4E47-BB69-D2E9BEA2A826}"/>
          </ac:spMkLst>
        </pc:spChg>
        <pc:grpChg chg="del mod">
          <ac:chgData name="Jan Pražák" userId="bad3b01a-c14b-4ec6-b66d-5789a217fba1" providerId="ADAL" clId="{FF618729-47CD-40DC-A1A8-A5EB821695C0}" dt="2021-02-12T15:35:16.131" v="5" actId="478"/>
          <ac:grpSpMkLst>
            <pc:docMk/>
            <pc:sldMk cId="2164427644" sldId="324"/>
            <ac:grpSpMk id="9" creationId="{6BB9E962-D1C9-4F02-AFDF-C4059B17E161}"/>
          </ac:grpSpMkLst>
        </pc:grpChg>
        <pc:grpChg chg="add mod">
          <ac:chgData name="Jan Pražák" userId="bad3b01a-c14b-4ec6-b66d-5789a217fba1" providerId="ADAL" clId="{FF618729-47CD-40DC-A1A8-A5EB821695C0}" dt="2021-02-12T15:35:17.058" v="6"/>
          <ac:grpSpMkLst>
            <pc:docMk/>
            <pc:sldMk cId="2164427644" sldId="324"/>
            <ac:grpSpMk id="18" creationId="{4944C264-B1A6-4349-BC8B-19C9C042BC3A}"/>
          </ac:grpSpMkLst>
        </pc:grpChg>
        <pc:grpChg chg="mod">
          <ac:chgData name="Jan Pražák" userId="bad3b01a-c14b-4ec6-b66d-5789a217fba1" providerId="ADAL" clId="{FF618729-47CD-40DC-A1A8-A5EB821695C0}" dt="2021-02-12T15:35:17.058" v="6"/>
          <ac:grpSpMkLst>
            <pc:docMk/>
            <pc:sldMk cId="2164427644" sldId="324"/>
            <ac:grpSpMk id="20" creationId="{A3D192F8-F19F-4211-A653-FE3F142B14FC}"/>
          </ac:grpSpMkLst>
        </pc:grpChg>
        <pc:graphicFrameChg chg="mod">
          <ac:chgData name="Jan Pražák" userId="bad3b01a-c14b-4ec6-b66d-5789a217fba1" providerId="ADAL" clId="{FF618729-47CD-40DC-A1A8-A5EB821695C0}" dt="2021-02-12T15:35:17.058" v="6"/>
          <ac:graphicFrameMkLst>
            <pc:docMk/>
            <pc:sldMk cId="2164427644" sldId="324"/>
            <ac:graphicFrameMk id="21" creationId="{4BB59C7C-DF4F-48C0-AC3B-62E2CE16D7B9}"/>
          </ac:graphicFrameMkLst>
        </pc:graphicFrameChg>
        <pc:picChg chg="mod">
          <ac:chgData name="Jan Pražák" userId="bad3b01a-c14b-4ec6-b66d-5789a217fba1" providerId="ADAL" clId="{FF618729-47CD-40DC-A1A8-A5EB821695C0}" dt="2021-02-12T15:35:17.058" v="6"/>
          <ac:picMkLst>
            <pc:docMk/>
            <pc:sldMk cId="2164427644" sldId="324"/>
            <ac:picMk id="22" creationId="{0662FD59-AE93-4BFA-B9EC-BCCE5F112795}"/>
          </ac:picMkLst>
        </pc:picChg>
      </pc:sldChg>
      <pc:sldChg chg="del">
        <pc:chgData name="Jan Pražák" userId="bad3b01a-c14b-4ec6-b66d-5789a217fba1" providerId="ADAL" clId="{FF618729-47CD-40DC-A1A8-A5EB821695C0}" dt="2021-02-12T15:38:10.138" v="65" actId="47"/>
        <pc:sldMkLst>
          <pc:docMk/>
          <pc:sldMk cId="3231840493" sldId="331"/>
        </pc:sldMkLst>
      </pc:sldChg>
      <pc:sldChg chg="modSp">
        <pc:chgData name="Jan Pražák" userId="bad3b01a-c14b-4ec6-b66d-5789a217fba1" providerId="ADAL" clId="{FF618729-47CD-40DC-A1A8-A5EB821695C0}" dt="2021-02-12T15:38:35.729" v="72" actId="12789"/>
        <pc:sldMkLst>
          <pc:docMk/>
          <pc:sldMk cId="3282076548" sldId="333"/>
        </pc:sldMkLst>
        <pc:spChg chg="mod">
          <ac:chgData name="Jan Pražák" userId="bad3b01a-c14b-4ec6-b66d-5789a217fba1" providerId="ADAL" clId="{FF618729-47CD-40DC-A1A8-A5EB821695C0}" dt="2021-02-12T15:38:35.729" v="72" actId="12789"/>
          <ac:spMkLst>
            <pc:docMk/>
            <pc:sldMk cId="3282076548" sldId="333"/>
            <ac:spMk id="19" creationId="{969F47FC-C0A7-4061-ADBE-7CEC2ACD0C35}"/>
          </ac:spMkLst>
        </pc:spChg>
        <pc:grpChg chg="mod">
          <ac:chgData name="Jan Pražák" userId="bad3b01a-c14b-4ec6-b66d-5789a217fba1" providerId="ADAL" clId="{FF618729-47CD-40DC-A1A8-A5EB821695C0}" dt="2021-02-12T15:38:35.729" v="72" actId="12789"/>
          <ac:grpSpMkLst>
            <pc:docMk/>
            <pc:sldMk cId="3282076548" sldId="333"/>
            <ac:grpSpMk id="18" creationId="{2C105241-F667-463D-8D7B-0107E4AA7DF1}"/>
          </ac:grpSpMkLst>
        </pc:grpChg>
        <pc:grpChg chg="mod">
          <ac:chgData name="Jan Pražák" userId="bad3b01a-c14b-4ec6-b66d-5789a217fba1" providerId="ADAL" clId="{FF618729-47CD-40DC-A1A8-A5EB821695C0}" dt="2021-02-12T15:38:35.729" v="72" actId="12789"/>
          <ac:grpSpMkLst>
            <pc:docMk/>
            <pc:sldMk cId="3282076548" sldId="333"/>
            <ac:grpSpMk id="20" creationId="{8C1A47A7-4D0A-429F-B218-75692F616A32}"/>
          </ac:grpSpMkLst>
        </pc:grpChg>
        <pc:graphicFrameChg chg="mod">
          <ac:chgData name="Jan Pražák" userId="bad3b01a-c14b-4ec6-b66d-5789a217fba1" providerId="ADAL" clId="{FF618729-47CD-40DC-A1A8-A5EB821695C0}" dt="2021-02-12T15:38:35.729" v="72" actId="12789"/>
          <ac:graphicFrameMkLst>
            <pc:docMk/>
            <pc:sldMk cId="3282076548" sldId="333"/>
            <ac:graphicFrameMk id="21" creationId="{8409EAE5-F7D3-4448-8839-30B21BB7173F}"/>
          </ac:graphicFrameMkLst>
        </pc:graphicFrameChg>
        <pc:picChg chg="mod">
          <ac:chgData name="Jan Pražák" userId="bad3b01a-c14b-4ec6-b66d-5789a217fba1" providerId="ADAL" clId="{FF618729-47CD-40DC-A1A8-A5EB821695C0}" dt="2021-02-12T15:38:35.729" v="72" actId="12789"/>
          <ac:picMkLst>
            <pc:docMk/>
            <pc:sldMk cId="3282076548" sldId="333"/>
            <ac:picMk id="22" creationId="{0203BBBC-C76A-4A51-ABA3-48F5B31C49BE}"/>
          </ac:picMkLst>
        </pc:picChg>
        <pc:picChg chg="mod">
          <ac:chgData name="Jan Pražák" userId="bad3b01a-c14b-4ec6-b66d-5789a217fba1" providerId="ADAL" clId="{FF618729-47CD-40DC-A1A8-A5EB821695C0}" dt="2021-02-12T15:38:35.729" v="72" actId="12789"/>
          <ac:picMkLst>
            <pc:docMk/>
            <pc:sldMk cId="3282076548" sldId="333"/>
            <ac:picMk id="23" creationId="{E30EA5EC-A288-4343-89D1-F778EE471BF4}"/>
          </ac:picMkLst>
        </pc:picChg>
        <pc:picChg chg="mod">
          <ac:chgData name="Jan Pražák" userId="bad3b01a-c14b-4ec6-b66d-5789a217fba1" providerId="ADAL" clId="{FF618729-47CD-40DC-A1A8-A5EB821695C0}" dt="2021-02-12T15:38:35.729" v="72" actId="12789"/>
          <ac:picMkLst>
            <pc:docMk/>
            <pc:sldMk cId="3282076548" sldId="333"/>
            <ac:picMk id="24" creationId="{F477758E-5AE2-40F5-8875-09CCD68DA792}"/>
          </ac:picMkLst>
        </pc:picChg>
        <pc:picChg chg="mod">
          <ac:chgData name="Jan Pražák" userId="bad3b01a-c14b-4ec6-b66d-5789a217fba1" providerId="ADAL" clId="{FF618729-47CD-40DC-A1A8-A5EB821695C0}" dt="2021-02-12T15:38:35.729" v="72" actId="12789"/>
          <ac:picMkLst>
            <pc:docMk/>
            <pc:sldMk cId="3282076548" sldId="333"/>
            <ac:picMk id="25" creationId="{51AAB3DA-1294-4D43-BA48-8530B62E0AC9}"/>
          </ac:picMkLst>
        </pc:picChg>
      </pc:sldChg>
      <pc:sldChg chg="del">
        <pc:chgData name="Jan Pražák" userId="bad3b01a-c14b-4ec6-b66d-5789a217fba1" providerId="ADAL" clId="{FF618729-47CD-40DC-A1A8-A5EB821695C0}" dt="2021-02-12T15:38:10.399" v="66" actId="47"/>
        <pc:sldMkLst>
          <pc:docMk/>
          <pc:sldMk cId="265027308" sldId="334"/>
        </pc:sldMkLst>
      </pc:sldChg>
      <pc:sldChg chg="del">
        <pc:chgData name="Jan Pražák" userId="bad3b01a-c14b-4ec6-b66d-5789a217fba1" providerId="ADAL" clId="{FF618729-47CD-40DC-A1A8-A5EB821695C0}" dt="2021-02-12T15:38:10.709" v="67" actId="47"/>
        <pc:sldMkLst>
          <pc:docMk/>
          <pc:sldMk cId="2861253662" sldId="335"/>
        </pc:sldMkLst>
      </pc:sldChg>
      <pc:sldChg chg="del">
        <pc:chgData name="Jan Pražák" userId="bad3b01a-c14b-4ec6-b66d-5789a217fba1" providerId="ADAL" clId="{FF618729-47CD-40DC-A1A8-A5EB821695C0}" dt="2021-02-12T15:38:10.951" v="68" actId="47"/>
        <pc:sldMkLst>
          <pc:docMk/>
          <pc:sldMk cId="2838288768" sldId="336"/>
        </pc:sldMkLst>
      </pc:sldChg>
      <pc:sldChg chg="del">
        <pc:chgData name="Jan Pražák" userId="bad3b01a-c14b-4ec6-b66d-5789a217fba1" providerId="ADAL" clId="{FF618729-47CD-40DC-A1A8-A5EB821695C0}" dt="2021-02-12T15:38:11.206" v="69" actId="47"/>
        <pc:sldMkLst>
          <pc:docMk/>
          <pc:sldMk cId="3693169415" sldId="337"/>
        </pc:sldMkLst>
      </pc:sldChg>
      <pc:sldChg chg="del">
        <pc:chgData name="Jan Pražák" userId="bad3b01a-c14b-4ec6-b66d-5789a217fba1" providerId="ADAL" clId="{FF618729-47CD-40DC-A1A8-A5EB821695C0}" dt="2021-02-12T15:38:11.509" v="70" actId="47"/>
        <pc:sldMkLst>
          <pc:docMk/>
          <pc:sldMk cId="2691597895" sldId="338"/>
        </pc:sldMkLst>
      </pc:sldChg>
      <pc:sldChg chg="del">
        <pc:chgData name="Jan Pražák" userId="bad3b01a-c14b-4ec6-b66d-5789a217fba1" providerId="ADAL" clId="{FF618729-47CD-40DC-A1A8-A5EB821695C0}" dt="2021-02-12T15:38:12.716" v="71" actId="47"/>
        <pc:sldMkLst>
          <pc:docMk/>
          <pc:sldMk cId="1334344980" sldId="339"/>
        </pc:sldMkLst>
      </pc:sldChg>
      <pc:sldChg chg="addSp delSp modSp mod">
        <pc:chgData name="Jan Pražák" userId="bad3b01a-c14b-4ec6-b66d-5789a217fba1" providerId="ADAL" clId="{FF618729-47CD-40DC-A1A8-A5EB821695C0}" dt="2021-02-12T15:38:01.248" v="64" actId="1076"/>
        <pc:sldMkLst>
          <pc:docMk/>
          <pc:sldMk cId="1831781991" sldId="340"/>
        </pc:sldMkLst>
        <pc:spChg chg="mod">
          <ac:chgData name="Jan Pražák" userId="bad3b01a-c14b-4ec6-b66d-5789a217fba1" providerId="ADAL" clId="{FF618729-47CD-40DC-A1A8-A5EB821695C0}" dt="2021-02-12T15:37:54.509" v="63" actId="1076"/>
          <ac:spMkLst>
            <pc:docMk/>
            <pc:sldMk cId="1831781991" sldId="340"/>
            <ac:spMk id="15" creationId="{E15C6821-1A5F-4613-89F7-36639C56D24D}"/>
          </ac:spMkLst>
        </pc:spChg>
        <pc:spChg chg="add del mod">
          <ac:chgData name="Jan Pražák" userId="bad3b01a-c14b-4ec6-b66d-5789a217fba1" providerId="ADAL" clId="{FF618729-47CD-40DC-A1A8-A5EB821695C0}" dt="2021-02-12T15:36:32.422" v="8" actId="21"/>
          <ac:spMkLst>
            <pc:docMk/>
            <pc:sldMk cId="1831781991" sldId="340"/>
            <ac:spMk id="17" creationId="{2F7A957D-79DB-4D3E-9BE3-BF17BAE79A0C}"/>
          </ac:spMkLst>
        </pc:spChg>
        <pc:spChg chg="add del mod">
          <ac:chgData name="Jan Pražák" userId="bad3b01a-c14b-4ec6-b66d-5789a217fba1" providerId="ADAL" clId="{FF618729-47CD-40DC-A1A8-A5EB821695C0}" dt="2021-02-12T15:37:24.053" v="45" actId="478"/>
          <ac:spMkLst>
            <pc:docMk/>
            <pc:sldMk cId="1831781991" sldId="340"/>
            <ac:spMk id="18" creationId="{B4056582-D010-45E2-913E-32C619A45F3C}"/>
          </ac:spMkLst>
        </pc:spChg>
        <pc:spChg chg="mod">
          <ac:chgData name="Jan Pražák" userId="bad3b01a-c14b-4ec6-b66d-5789a217fba1" providerId="ADAL" clId="{FF618729-47CD-40DC-A1A8-A5EB821695C0}" dt="2021-02-12T15:37:24.807" v="46"/>
          <ac:spMkLst>
            <pc:docMk/>
            <pc:sldMk cId="1831781991" sldId="340"/>
            <ac:spMk id="20" creationId="{3EC8D0D1-A9CA-4C77-8108-3917AB7D2492}"/>
          </ac:spMkLst>
        </pc:spChg>
        <pc:spChg chg="mod">
          <ac:chgData name="Jan Pražák" userId="bad3b01a-c14b-4ec6-b66d-5789a217fba1" providerId="ADAL" clId="{FF618729-47CD-40DC-A1A8-A5EB821695C0}" dt="2021-02-12T15:37:24.807" v="46"/>
          <ac:spMkLst>
            <pc:docMk/>
            <pc:sldMk cId="1831781991" sldId="340"/>
            <ac:spMk id="21" creationId="{C46FD6B4-F439-4EE4-A822-90F55742D5FD}"/>
          </ac:spMkLst>
        </pc:spChg>
        <pc:spChg chg="add del mod">
          <ac:chgData name="Jan Pražák" userId="bad3b01a-c14b-4ec6-b66d-5789a217fba1" providerId="ADAL" clId="{FF618729-47CD-40DC-A1A8-A5EB821695C0}" dt="2021-02-12T15:37:35.057" v="48" actId="478"/>
          <ac:spMkLst>
            <pc:docMk/>
            <pc:sldMk cId="1831781991" sldId="340"/>
            <ac:spMk id="22" creationId="{BCEF648D-4193-4DF7-AD1C-FDD1165C0648}"/>
          </ac:spMkLst>
        </pc:spChg>
        <pc:spChg chg="mod">
          <ac:chgData name="Jan Pražák" userId="bad3b01a-c14b-4ec6-b66d-5789a217fba1" providerId="ADAL" clId="{FF618729-47CD-40DC-A1A8-A5EB821695C0}" dt="2021-02-12T15:36:47.953" v="10" actId="164"/>
          <ac:spMkLst>
            <pc:docMk/>
            <pc:sldMk cId="1831781991" sldId="340"/>
            <ac:spMk id="27" creationId="{96BE18A0-B4F4-4A44-A2FE-6119E52BB9C7}"/>
          </ac:spMkLst>
        </pc:spChg>
        <pc:spChg chg="mod">
          <ac:chgData name="Jan Pražák" userId="bad3b01a-c14b-4ec6-b66d-5789a217fba1" providerId="ADAL" clId="{FF618729-47CD-40DC-A1A8-A5EB821695C0}" dt="2021-02-12T15:36:41.912" v="9" actId="164"/>
          <ac:spMkLst>
            <pc:docMk/>
            <pc:sldMk cId="1831781991" sldId="340"/>
            <ac:spMk id="32" creationId="{49299A32-8316-4ABB-9EDF-BA7372B197D7}"/>
          </ac:spMkLst>
        </pc:spChg>
        <pc:spChg chg="mod">
          <ac:chgData name="Jan Pražák" userId="bad3b01a-c14b-4ec6-b66d-5789a217fba1" providerId="ADAL" clId="{FF618729-47CD-40DC-A1A8-A5EB821695C0}" dt="2021-02-12T15:36:41.912" v="9" actId="164"/>
          <ac:spMkLst>
            <pc:docMk/>
            <pc:sldMk cId="1831781991" sldId="340"/>
            <ac:spMk id="33" creationId="{F7F18658-BCB3-4826-A3A1-3F7439C63058}"/>
          </ac:spMkLst>
        </pc:spChg>
        <pc:grpChg chg="add del mod">
          <ac:chgData name="Jan Pražák" userId="bad3b01a-c14b-4ec6-b66d-5789a217fba1" providerId="ADAL" clId="{FF618729-47CD-40DC-A1A8-A5EB821695C0}" dt="2021-02-12T15:37:21.744" v="44" actId="21"/>
          <ac:grpSpMkLst>
            <pc:docMk/>
            <pc:sldMk cId="1831781991" sldId="340"/>
            <ac:grpSpMk id="2" creationId="{8D4A7FBB-E587-4B37-BB40-B176508E6D97}"/>
          </ac:grpSpMkLst>
        </pc:grpChg>
        <pc:grpChg chg="add mod">
          <ac:chgData name="Jan Pražák" userId="bad3b01a-c14b-4ec6-b66d-5789a217fba1" providerId="ADAL" clId="{FF618729-47CD-40DC-A1A8-A5EB821695C0}" dt="2021-02-12T15:38:01.248" v="64" actId="1076"/>
          <ac:grpSpMkLst>
            <pc:docMk/>
            <pc:sldMk cId="1831781991" sldId="340"/>
            <ac:grpSpMk id="3" creationId="{6249275D-69BB-4AA8-B41D-448DC8FADAA1}"/>
          </ac:grpSpMkLst>
        </pc:grpChg>
        <pc:grpChg chg="add mod">
          <ac:chgData name="Jan Pražák" userId="bad3b01a-c14b-4ec6-b66d-5789a217fba1" providerId="ADAL" clId="{FF618729-47CD-40DC-A1A8-A5EB821695C0}" dt="2021-02-12T15:37:24.807" v="46"/>
          <ac:grpSpMkLst>
            <pc:docMk/>
            <pc:sldMk cId="1831781991" sldId="340"/>
            <ac:grpSpMk id="19" creationId="{484C89F4-631F-41A7-9E70-54279F1ABA1E}"/>
          </ac:grpSpMkLst>
        </pc:grpChg>
      </pc:sldChg>
      <pc:sldChg chg="addSp delSp modSp mod">
        <pc:chgData name="Jan Pražák" userId="bad3b01a-c14b-4ec6-b66d-5789a217fba1" providerId="ADAL" clId="{FF618729-47CD-40DC-A1A8-A5EB821695C0}" dt="2021-02-12T15:35:13.460" v="3"/>
        <pc:sldMkLst>
          <pc:docMk/>
          <pc:sldMk cId="1280573408" sldId="341"/>
        </pc:sldMkLst>
        <pc:spChg chg="mod">
          <ac:chgData name="Jan Pražák" userId="bad3b01a-c14b-4ec6-b66d-5789a217fba1" providerId="ADAL" clId="{FF618729-47CD-40DC-A1A8-A5EB821695C0}" dt="2021-02-12T15:35:13.460" v="3"/>
          <ac:spMkLst>
            <pc:docMk/>
            <pc:sldMk cId="1280573408" sldId="341"/>
            <ac:spMk id="12" creationId="{98AC6E2E-F3EE-4FA6-8A9D-7726C85C423D}"/>
          </ac:spMkLst>
        </pc:spChg>
        <pc:grpChg chg="del">
          <ac:chgData name="Jan Pražák" userId="bad3b01a-c14b-4ec6-b66d-5789a217fba1" providerId="ADAL" clId="{FF618729-47CD-40DC-A1A8-A5EB821695C0}" dt="2021-02-12T15:35:12.575" v="2" actId="478"/>
          <ac:grpSpMkLst>
            <pc:docMk/>
            <pc:sldMk cId="1280573408" sldId="341"/>
            <ac:grpSpMk id="9" creationId="{6BB9E962-D1C9-4F02-AFDF-C4059B17E161}"/>
          </ac:grpSpMkLst>
        </pc:grpChg>
        <pc:grpChg chg="add mod">
          <ac:chgData name="Jan Pražák" userId="bad3b01a-c14b-4ec6-b66d-5789a217fba1" providerId="ADAL" clId="{FF618729-47CD-40DC-A1A8-A5EB821695C0}" dt="2021-02-12T15:35:13.460" v="3"/>
          <ac:grpSpMkLst>
            <pc:docMk/>
            <pc:sldMk cId="1280573408" sldId="341"/>
            <ac:grpSpMk id="11" creationId="{2B962729-CF64-4016-B5AB-A0859A7B7B5C}"/>
          </ac:grpSpMkLst>
        </pc:grpChg>
        <pc:grpChg chg="mod">
          <ac:chgData name="Jan Pražák" userId="bad3b01a-c14b-4ec6-b66d-5789a217fba1" providerId="ADAL" clId="{FF618729-47CD-40DC-A1A8-A5EB821695C0}" dt="2021-02-12T15:35:13.460" v="3"/>
          <ac:grpSpMkLst>
            <pc:docMk/>
            <pc:sldMk cId="1280573408" sldId="341"/>
            <ac:grpSpMk id="13" creationId="{BD33570E-8EA2-4928-AF5D-3D12C9B04211}"/>
          </ac:grpSpMkLst>
        </pc:grpChg>
        <pc:graphicFrameChg chg="mod">
          <ac:chgData name="Jan Pražák" userId="bad3b01a-c14b-4ec6-b66d-5789a217fba1" providerId="ADAL" clId="{FF618729-47CD-40DC-A1A8-A5EB821695C0}" dt="2021-02-12T15:35:13.460" v="3"/>
          <ac:graphicFrameMkLst>
            <pc:docMk/>
            <pc:sldMk cId="1280573408" sldId="341"/>
            <ac:graphicFrameMk id="14" creationId="{E4C48999-1495-402D-9FFE-8295F7CF6205}"/>
          </ac:graphicFrameMkLst>
        </pc:graphicFrameChg>
        <pc:picChg chg="mod">
          <ac:chgData name="Jan Pražák" userId="bad3b01a-c14b-4ec6-b66d-5789a217fba1" providerId="ADAL" clId="{FF618729-47CD-40DC-A1A8-A5EB821695C0}" dt="2021-02-12T15:35:13.460" v="3"/>
          <ac:picMkLst>
            <pc:docMk/>
            <pc:sldMk cId="1280573408" sldId="341"/>
            <ac:picMk id="15" creationId="{97C63A35-5383-4DC8-AACD-A1D1005AA171}"/>
          </ac:picMkLst>
        </pc:picChg>
      </pc:sldChg>
      <pc:sldChg chg="addSp delSp modSp mod">
        <pc:chgData name="Jan Pražák" userId="bad3b01a-c14b-4ec6-b66d-5789a217fba1" providerId="ADAL" clId="{FF618729-47CD-40DC-A1A8-A5EB821695C0}" dt="2021-02-12T15:39:34.867" v="80" actId="20577"/>
        <pc:sldMkLst>
          <pc:docMk/>
          <pc:sldMk cId="1418532688" sldId="342"/>
        </pc:sldMkLst>
        <pc:spChg chg="mod">
          <ac:chgData name="Jan Pražák" userId="bad3b01a-c14b-4ec6-b66d-5789a217fba1" providerId="ADAL" clId="{FF618729-47CD-40DC-A1A8-A5EB821695C0}" dt="2021-02-12T15:35:09.675" v="1"/>
          <ac:spMkLst>
            <pc:docMk/>
            <pc:sldMk cId="1418532688" sldId="342"/>
            <ac:spMk id="12" creationId="{6E049434-7A58-4E6C-8CA0-E7429D34B5A7}"/>
          </ac:spMkLst>
        </pc:spChg>
        <pc:spChg chg="mod">
          <ac:chgData name="Jan Pražák" userId="bad3b01a-c14b-4ec6-b66d-5789a217fba1" providerId="ADAL" clId="{FF618729-47CD-40DC-A1A8-A5EB821695C0}" dt="2021-02-12T15:39:34.867" v="80" actId="20577"/>
          <ac:spMkLst>
            <pc:docMk/>
            <pc:sldMk cId="1418532688" sldId="342"/>
            <ac:spMk id="16" creationId="{88BA92F5-E326-4110-8FA6-B86158304F96}"/>
          </ac:spMkLst>
        </pc:spChg>
        <pc:grpChg chg="del">
          <ac:chgData name="Jan Pražák" userId="bad3b01a-c14b-4ec6-b66d-5789a217fba1" providerId="ADAL" clId="{FF618729-47CD-40DC-A1A8-A5EB821695C0}" dt="2021-02-12T15:35:08.539" v="0" actId="478"/>
          <ac:grpSpMkLst>
            <pc:docMk/>
            <pc:sldMk cId="1418532688" sldId="342"/>
            <ac:grpSpMk id="9" creationId="{6BB9E962-D1C9-4F02-AFDF-C4059B17E161}"/>
          </ac:grpSpMkLst>
        </pc:grpChg>
        <pc:grpChg chg="add mod">
          <ac:chgData name="Jan Pražák" userId="bad3b01a-c14b-4ec6-b66d-5789a217fba1" providerId="ADAL" clId="{FF618729-47CD-40DC-A1A8-A5EB821695C0}" dt="2021-02-12T15:35:09.675" v="1"/>
          <ac:grpSpMkLst>
            <pc:docMk/>
            <pc:sldMk cId="1418532688" sldId="342"/>
            <ac:grpSpMk id="11" creationId="{E3CD81C8-E386-4DAD-8590-7CE7C7461F4E}"/>
          </ac:grpSpMkLst>
        </pc:grpChg>
        <pc:grpChg chg="mod">
          <ac:chgData name="Jan Pražák" userId="bad3b01a-c14b-4ec6-b66d-5789a217fba1" providerId="ADAL" clId="{FF618729-47CD-40DC-A1A8-A5EB821695C0}" dt="2021-02-12T15:35:09.675" v="1"/>
          <ac:grpSpMkLst>
            <pc:docMk/>
            <pc:sldMk cId="1418532688" sldId="342"/>
            <ac:grpSpMk id="13" creationId="{421E3314-AC5C-4DC7-B6FF-848747D5BDDC}"/>
          </ac:grpSpMkLst>
        </pc:grpChg>
        <pc:graphicFrameChg chg="mod">
          <ac:chgData name="Jan Pražák" userId="bad3b01a-c14b-4ec6-b66d-5789a217fba1" providerId="ADAL" clId="{FF618729-47CD-40DC-A1A8-A5EB821695C0}" dt="2021-02-12T15:35:09.675" v="1"/>
          <ac:graphicFrameMkLst>
            <pc:docMk/>
            <pc:sldMk cId="1418532688" sldId="342"/>
            <ac:graphicFrameMk id="14" creationId="{AA8EE52D-6560-4EA4-BAD8-45F04FEEEF4E}"/>
          </ac:graphicFrameMkLst>
        </pc:graphicFrameChg>
        <pc:picChg chg="mod">
          <ac:chgData name="Jan Pražák" userId="bad3b01a-c14b-4ec6-b66d-5789a217fba1" providerId="ADAL" clId="{FF618729-47CD-40DC-A1A8-A5EB821695C0}" dt="2021-02-12T15:35:09.675" v="1"/>
          <ac:picMkLst>
            <pc:docMk/>
            <pc:sldMk cId="1418532688" sldId="342"/>
            <ac:picMk id="15" creationId="{26722167-7F50-40B7-918E-1A64F909B4FF}"/>
          </ac:picMkLst>
        </pc:picChg>
      </pc:sldChg>
      <pc:sldChg chg="add">
        <pc:chgData name="Jan Pražák" userId="bad3b01a-c14b-4ec6-b66d-5789a217fba1" providerId="ADAL" clId="{FF618729-47CD-40DC-A1A8-A5EB821695C0}" dt="2021-02-12T15:38:40.596" v="73"/>
        <pc:sldMkLst>
          <pc:docMk/>
          <pc:sldMk cId="2656578880" sldId="343"/>
        </pc:sldMkLst>
      </pc:sldChg>
      <pc:sldChg chg="add">
        <pc:chgData name="Jan Pražák" userId="bad3b01a-c14b-4ec6-b66d-5789a217fba1" providerId="ADAL" clId="{FF618729-47CD-40DC-A1A8-A5EB821695C0}" dt="2021-02-12T15:38:41.216" v="74"/>
        <pc:sldMkLst>
          <pc:docMk/>
          <pc:sldMk cId="9977413" sldId="344"/>
        </pc:sldMkLst>
      </pc:sldChg>
      <pc:sldChg chg="add">
        <pc:chgData name="Jan Pražák" userId="bad3b01a-c14b-4ec6-b66d-5789a217fba1" providerId="ADAL" clId="{FF618729-47CD-40DC-A1A8-A5EB821695C0}" dt="2021-02-12T15:38:41.955" v="75"/>
        <pc:sldMkLst>
          <pc:docMk/>
          <pc:sldMk cId="1383751702" sldId="345"/>
        </pc:sldMkLst>
      </pc:sldChg>
      <pc:sldChg chg="add">
        <pc:chgData name="Jan Pražák" userId="bad3b01a-c14b-4ec6-b66d-5789a217fba1" providerId="ADAL" clId="{FF618729-47CD-40DC-A1A8-A5EB821695C0}" dt="2021-02-12T15:38:42.618" v="76"/>
        <pc:sldMkLst>
          <pc:docMk/>
          <pc:sldMk cId="1283372240" sldId="346"/>
        </pc:sldMkLst>
      </pc:sldChg>
      <pc:sldChg chg="add">
        <pc:chgData name="Jan Pražák" userId="bad3b01a-c14b-4ec6-b66d-5789a217fba1" providerId="ADAL" clId="{FF618729-47CD-40DC-A1A8-A5EB821695C0}" dt="2021-02-12T15:38:43.244" v="77"/>
        <pc:sldMkLst>
          <pc:docMk/>
          <pc:sldMk cId="1217936121" sldId="347"/>
        </pc:sldMkLst>
      </pc:sldChg>
      <pc:sldChg chg="add">
        <pc:chgData name="Jan Pražák" userId="bad3b01a-c14b-4ec6-b66d-5789a217fba1" providerId="ADAL" clId="{FF618729-47CD-40DC-A1A8-A5EB821695C0}" dt="2021-02-12T15:38:43.933" v="78"/>
        <pc:sldMkLst>
          <pc:docMk/>
          <pc:sldMk cId="2053291040" sldId="348"/>
        </pc:sldMkLst>
      </pc:sldChg>
      <pc:sldChg chg="add">
        <pc:chgData name="Jan Pražák" userId="bad3b01a-c14b-4ec6-b66d-5789a217fba1" providerId="ADAL" clId="{FF618729-47CD-40DC-A1A8-A5EB821695C0}" dt="2021-02-12T15:38:44.600" v="79"/>
        <pc:sldMkLst>
          <pc:docMk/>
          <pc:sldMk cId="1622904237" sldId="349"/>
        </pc:sldMkLst>
      </pc:sldChg>
    </pc:docChg>
  </pc:docChgLst>
  <pc:docChgLst>
    <pc:chgData name="Prazak Jan" userId="bad3b01a-c14b-4ec6-b66d-5789a217fba1" providerId="ADAL" clId="{89CD871F-DFD1-4891-8423-4CB7F9E684CC}"/>
    <pc:docChg chg="undo redo custSel addSld delSld modSld">
      <pc:chgData name="Prazak Jan" userId="bad3b01a-c14b-4ec6-b66d-5789a217fba1" providerId="ADAL" clId="{89CD871F-DFD1-4891-8423-4CB7F9E684CC}" dt="2021-04-21T12:45:02.486" v="928" actId="478"/>
      <pc:docMkLst>
        <pc:docMk/>
      </pc:docMkLst>
      <pc:sldChg chg="addSp delSp modSp mod">
        <pc:chgData name="Prazak Jan" userId="bad3b01a-c14b-4ec6-b66d-5789a217fba1" providerId="ADAL" clId="{89CD871F-DFD1-4891-8423-4CB7F9E684CC}" dt="2021-04-21T11:03:48.886" v="895" actId="478"/>
        <pc:sldMkLst>
          <pc:docMk/>
          <pc:sldMk cId="2239662926" sldId="323"/>
        </pc:sldMkLst>
        <pc:spChg chg="add del mod ord">
          <ac:chgData name="Prazak Jan" userId="bad3b01a-c14b-4ec6-b66d-5789a217fba1" providerId="ADAL" clId="{89CD871F-DFD1-4891-8423-4CB7F9E684CC}" dt="2021-04-21T11:03:48.886" v="895" actId="478"/>
          <ac:spMkLst>
            <pc:docMk/>
            <pc:sldMk cId="2239662926" sldId="323"/>
            <ac:spMk id="2" creationId="{A43363CA-1E6A-471D-9FD4-4FDB8374102B}"/>
          </ac:spMkLst>
        </pc:spChg>
        <pc:spChg chg="mod topLvl">
          <ac:chgData name="Prazak Jan" userId="bad3b01a-c14b-4ec6-b66d-5789a217fba1" providerId="ADAL" clId="{89CD871F-DFD1-4891-8423-4CB7F9E684CC}" dt="2021-04-15T06:11:50.906" v="10" actId="6549"/>
          <ac:spMkLst>
            <pc:docMk/>
            <pc:sldMk cId="2239662926" sldId="323"/>
            <ac:spMk id="5" creationId="{46D74DEA-E9B8-4A6B-8F18-D1905EC25684}"/>
          </ac:spMkLst>
        </pc:spChg>
        <pc:grpChg chg="del">
          <ac:chgData name="Prazak Jan" userId="bad3b01a-c14b-4ec6-b66d-5789a217fba1" providerId="ADAL" clId="{89CD871F-DFD1-4891-8423-4CB7F9E684CC}" dt="2021-04-15T06:11:40.856" v="6" actId="478"/>
          <ac:grpSpMkLst>
            <pc:docMk/>
            <pc:sldMk cId="2239662926" sldId="323"/>
            <ac:grpSpMk id="13" creationId="{A5178966-0ACB-47C4-B864-5050890D32F4}"/>
          </ac:grpSpMkLst>
        </pc:grpChg>
        <pc:grpChg chg="del">
          <ac:chgData name="Prazak Jan" userId="bad3b01a-c14b-4ec6-b66d-5789a217fba1" providerId="ADAL" clId="{89CD871F-DFD1-4891-8423-4CB7F9E684CC}" dt="2021-04-15T06:11:42.979" v="7" actId="478"/>
          <ac:grpSpMkLst>
            <pc:docMk/>
            <pc:sldMk cId="2239662926" sldId="323"/>
            <ac:grpSpMk id="14" creationId="{3285AC94-DE8E-4B80-B8DC-E28D1D14F784}"/>
          </ac:grpSpMkLst>
        </pc:grpChg>
        <pc:graphicFrameChg chg="del">
          <ac:chgData name="Prazak Jan" userId="bad3b01a-c14b-4ec6-b66d-5789a217fba1" providerId="ADAL" clId="{89CD871F-DFD1-4891-8423-4CB7F9E684CC}" dt="2021-04-15T06:11:40.856" v="6" actId="478"/>
          <ac:graphicFrameMkLst>
            <pc:docMk/>
            <pc:sldMk cId="2239662926" sldId="323"/>
            <ac:graphicFrameMk id="12" creationId="{5EA472A0-EF7C-4956-BBD7-716C82EAEC79}"/>
          </ac:graphicFrameMkLst>
        </pc:graphicFrameChg>
        <pc:picChg chg="add del mod">
          <ac:chgData name="Prazak Jan" userId="bad3b01a-c14b-4ec6-b66d-5789a217fba1" providerId="ADAL" clId="{89CD871F-DFD1-4891-8423-4CB7F9E684CC}" dt="2021-04-15T06:11:35.607" v="5" actId="21"/>
          <ac:picMkLst>
            <pc:docMk/>
            <pc:sldMk cId="2239662926" sldId="323"/>
            <ac:picMk id="3" creationId="{3066F5D8-ED36-482D-873D-25ADE8A7BCF7}"/>
          </ac:picMkLst>
        </pc:picChg>
        <pc:picChg chg="del topLvl">
          <ac:chgData name="Prazak Jan" userId="bad3b01a-c14b-4ec6-b66d-5789a217fba1" providerId="ADAL" clId="{89CD871F-DFD1-4891-8423-4CB7F9E684CC}" dt="2021-04-15T06:11:42.979" v="7" actId="478"/>
          <ac:picMkLst>
            <pc:docMk/>
            <pc:sldMk cId="2239662926" sldId="323"/>
            <ac:picMk id="7" creationId="{C1830A83-8D44-40AA-BC0A-F58BA49EB4C9}"/>
          </ac:picMkLst>
        </pc:picChg>
        <pc:picChg chg="add del mod">
          <ac:chgData name="Prazak Jan" userId="bad3b01a-c14b-4ec6-b66d-5789a217fba1" providerId="ADAL" clId="{89CD871F-DFD1-4891-8423-4CB7F9E684CC}" dt="2021-04-15T06:11:47.495" v="9" actId="21"/>
          <ac:picMkLst>
            <pc:docMk/>
            <pc:sldMk cId="2239662926" sldId="323"/>
            <ac:picMk id="15" creationId="{C0C9036A-73A4-454A-8278-D357FE48E353}"/>
          </ac:picMkLst>
        </pc:picChg>
        <pc:picChg chg="add mod ord">
          <ac:chgData name="Prazak Jan" userId="bad3b01a-c14b-4ec6-b66d-5789a217fba1" providerId="ADAL" clId="{89CD871F-DFD1-4891-8423-4CB7F9E684CC}" dt="2021-04-15T09:36:42.108" v="103" actId="12788"/>
          <ac:picMkLst>
            <pc:docMk/>
            <pc:sldMk cId="2239662926" sldId="323"/>
            <ac:picMk id="17" creationId="{141690CD-242E-474F-B1D3-4D4820D900EB}"/>
          </ac:picMkLst>
        </pc:picChg>
      </pc:sldChg>
      <pc:sldChg chg="addSp delSp modSp mod">
        <pc:chgData name="Prazak Jan" userId="bad3b01a-c14b-4ec6-b66d-5789a217fba1" providerId="ADAL" clId="{89CD871F-DFD1-4891-8423-4CB7F9E684CC}" dt="2021-04-15T15:23:52.852" v="863" actId="931"/>
        <pc:sldMkLst>
          <pc:docMk/>
          <pc:sldMk cId="2164427644" sldId="324"/>
        </pc:sldMkLst>
        <pc:spChg chg="del">
          <ac:chgData name="Prazak Jan" userId="bad3b01a-c14b-4ec6-b66d-5789a217fba1" providerId="ADAL" clId="{89CD871F-DFD1-4891-8423-4CB7F9E684CC}" dt="2021-04-15T09:34:19.354" v="90" actId="478"/>
          <ac:spMkLst>
            <pc:docMk/>
            <pc:sldMk cId="2164427644" sldId="324"/>
            <ac:spMk id="10" creationId="{624C807F-E3E6-4A2D-B7AC-220857C3F5CA}"/>
          </ac:spMkLst>
        </pc:spChg>
        <pc:spChg chg="del">
          <ac:chgData name="Prazak Jan" userId="bad3b01a-c14b-4ec6-b66d-5789a217fba1" providerId="ADAL" clId="{89CD871F-DFD1-4891-8423-4CB7F9E684CC}" dt="2021-04-15T09:33:33.233" v="87" actId="478"/>
          <ac:spMkLst>
            <pc:docMk/>
            <pc:sldMk cId="2164427644" sldId="324"/>
            <ac:spMk id="16" creationId="{88BA92F5-E326-4110-8FA6-B86158304F96}"/>
          </ac:spMkLst>
        </pc:spChg>
        <pc:grpChg chg="del">
          <ac:chgData name="Prazak Jan" userId="bad3b01a-c14b-4ec6-b66d-5789a217fba1" providerId="ADAL" clId="{89CD871F-DFD1-4891-8423-4CB7F9E684CC}" dt="2021-04-15T06:13:02.221" v="20" actId="478"/>
          <ac:grpSpMkLst>
            <pc:docMk/>
            <pc:sldMk cId="2164427644" sldId="324"/>
            <ac:grpSpMk id="18" creationId="{4944C264-B1A6-4349-BC8B-19C9C042BC3A}"/>
          </ac:grpSpMkLst>
        </pc:grpChg>
        <pc:graphicFrameChg chg="del">
          <ac:chgData name="Prazak Jan" userId="bad3b01a-c14b-4ec6-b66d-5789a217fba1" providerId="ADAL" clId="{89CD871F-DFD1-4891-8423-4CB7F9E684CC}" dt="2021-04-15T09:33:30.137" v="86" actId="478"/>
          <ac:graphicFrameMkLst>
            <pc:docMk/>
            <pc:sldMk cId="2164427644" sldId="324"/>
            <ac:graphicFrameMk id="2" creationId="{00000000-0000-0000-0000-000000000000}"/>
          </ac:graphicFrameMkLst>
        </pc:graphicFrameChg>
        <pc:picChg chg="add del mod">
          <ac:chgData name="Prazak Jan" userId="bad3b01a-c14b-4ec6-b66d-5789a217fba1" providerId="ADAL" clId="{89CD871F-DFD1-4891-8423-4CB7F9E684CC}" dt="2021-04-15T09:34:17.254" v="89" actId="21"/>
          <ac:picMkLst>
            <pc:docMk/>
            <pc:sldMk cId="2164427644" sldId="324"/>
            <ac:picMk id="4" creationId="{156E198C-24EE-4319-A4EF-EF123859C9FF}"/>
          </ac:picMkLst>
        </pc:picChg>
        <pc:picChg chg="add mod">
          <ac:chgData name="Prazak Jan" userId="bad3b01a-c14b-4ec6-b66d-5789a217fba1" providerId="ADAL" clId="{89CD871F-DFD1-4891-8423-4CB7F9E684CC}" dt="2021-04-15T15:23:52.852" v="863" actId="931"/>
          <ac:picMkLst>
            <pc:docMk/>
            <pc:sldMk cId="2164427644" sldId="324"/>
            <ac:picMk id="6" creationId="{91720350-AF1A-423D-BC2A-1E09A26812F3}"/>
          </ac:picMkLst>
        </pc:picChg>
        <pc:picChg chg="add del mod">
          <ac:chgData name="Prazak Jan" userId="bad3b01a-c14b-4ec6-b66d-5789a217fba1" providerId="ADAL" clId="{89CD871F-DFD1-4891-8423-4CB7F9E684CC}" dt="2021-04-15T15:23:41.934" v="862" actId="478"/>
          <ac:picMkLst>
            <pc:docMk/>
            <pc:sldMk cId="2164427644" sldId="324"/>
            <ac:picMk id="8" creationId="{DC15C493-CF9C-43D7-86BF-56835CA9B3AD}"/>
          </ac:picMkLst>
        </pc:picChg>
        <pc:picChg chg="add del mod">
          <ac:chgData name="Prazak Jan" userId="bad3b01a-c14b-4ec6-b66d-5789a217fba1" providerId="ADAL" clId="{89CD871F-DFD1-4891-8423-4CB7F9E684CC}" dt="2021-04-15T06:13:00.324" v="19" actId="21"/>
          <ac:picMkLst>
            <pc:docMk/>
            <pc:sldMk cId="2164427644" sldId="324"/>
            <ac:picMk id="11" creationId="{28AB95FA-F2AB-4E32-A49C-7B0F972C42BB}"/>
          </ac:picMkLst>
        </pc:picChg>
        <pc:picChg chg="add del mod">
          <ac:chgData name="Prazak Jan" userId="bad3b01a-c14b-4ec6-b66d-5789a217fba1" providerId="ADAL" clId="{89CD871F-DFD1-4891-8423-4CB7F9E684CC}" dt="2021-04-15T09:34:20.219" v="91" actId="478"/>
          <ac:picMkLst>
            <pc:docMk/>
            <pc:sldMk cId="2164427644" sldId="324"/>
            <ac:picMk id="12" creationId="{8605B8B2-1BBC-4EAF-AB49-BCB1F92F43D3}"/>
          </ac:picMkLst>
        </pc:picChg>
      </pc:sldChg>
      <pc:sldChg chg="addSp delSp modSp mod">
        <pc:chgData name="Prazak Jan" userId="bad3b01a-c14b-4ec6-b66d-5789a217fba1" providerId="ADAL" clId="{89CD871F-DFD1-4891-8423-4CB7F9E684CC}" dt="2021-04-21T11:07:41.670" v="920" actId="478"/>
        <pc:sldMkLst>
          <pc:docMk/>
          <pc:sldMk cId="3282076548" sldId="333"/>
        </pc:sldMkLst>
        <pc:spChg chg="add del mod">
          <ac:chgData name="Prazak Jan" userId="bad3b01a-c14b-4ec6-b66d-5789a217fba1" providerId="ADAL" clId="{89CD871F-DFD1-4891-8423-4CB7F9E684CC}" dt="2021-04-15T12:44:59.565" v="834" actId="478"/>
          <ac:spMkLst>
            <pc:docMk/>
            <pc:sldMk cId="3282076548" sldId="333"/>
            <ac:spMk id="8" creationId="{2A4D413B-6A96-4623-BCCF-C1F48AB87952}"/>
          </ac:spMkLst>
        </pc:spChg>
        <pc:spChg chg="del">
          <ac:chgData name="Prazak Jan" userId="bad3b01a-c14b-4ec6-b66d-5789a217fba1" providerId="ADAL" clId="{89CD871F-DFD1-4891-8423-4CB7F9E684CC}" dt="2021-04-15T10:46:50.687" v="830" actId="478"/>
          <ac:spMkLst>
            <pc:docMk/>
            <pc:sldMk cId="3282076548" sldId="333"/>
            <ac:spMk id="16" creationId="{B9874510-3973-42AF-B787-931F5E671D3D}"/>
          </ac:spMkLst>
        </pc:spChg>
        <pc:spChg chg="add del mod ord">
          <ac:chgData name="Prazak Jan" userId="bad3b01a-c14b-4ec6-b66d-5789a217fba1" providerId="ADAL" clId="{89CD871F-DFD1-4891-8423-4CB7F9E684CC}" dt="2021-04-21T11:07:41.670" v="920" actId="478"/>
          <ac:spMkLst>
            <pc:docMk/>
            <pc:sldMk cId="3282076548" sldId="333"/>
            <ac:spMk id="16" creationId="{E76E03D4-7E14-4D56-B708-E2740533EFA9}"/>
          </ac:spMkLst>
        </pc:spChg>
        <pc:spChg chg="mod">
          <ac:chgData name="Prazak Jan" userId="bad3b01a-c14b-4ec6-b66d-5789a217fba1" providerId="ADAL" clId="{89CD871F-DFD1-4891-8423-4CB7F9E684CC}" dt="2021-04-15T10:15:09.815" v="679"/>
          <ac:spMkLst>
            <pc:docMk/>
            <pc:sldMk cId="3282076548" sldId="333"/>
            <ac:spMk id="17" creationId="{A0B10E07-6460-4BDD-B90A-D60A68CFEADA}"/>
          </ac:spMkLst>
        </pc:spChg>
        <pc:spChg chg="mod">
          <ac:chgData name="Prazak Jan" userId="bad3b01a-c14b-4ec6-b66d-5789a217fba1" providerId="ADAL" clId="{89CD871F-DFD1-4891-8423-4CB7F9E684CC}" dt="2021-04-15T10:15:29.315" v="687" actId="20577"/>
          <ac:spMkLst>
            <pc:docMk/>
            <pc:sldMk cId="3282076548" sldId="333"/>
            <ac:spMk id="18" creationId="{C312D446-C2A8-4D8B-A509-02A0A415CA5E}"/>
          </ac:spMkLst>
        </pc:spChg>
        <pc:spChg chg="del mod topLvl">
          <ac:chgData name="Prazak Jan" userId="bad3b01a-c14b-4ec6-b66d-5789a217fba1" providerId="ADAL" clId="{89CD871F-DFD1-4891-8423-4CB7F9E684CC}" dt="2021-04-15T10:15:40.382" v="689" actId="478"/>
          <ac:spMkLst>
            <pc:docMk/>
            <pc:sldMk cId="3282076548" sldId="333"/>
            <ac:spMk id="20" creationId="{C9C4392C-31DD-401B-94FF-BB4828B3D262}"/>
          </ac:spMkLst>
        </pc:spChg>
        <pc:spChg chg="mod topLvl">
          <ac:chgData name="Prazak Jan" userId="bad3b01a-c14b-4ec6-b66d-5789a217fba1" providerId="ADAL" clId="{89CD871F-DFD1-4891-8423-4CB7F9E684CC}" dt="2021-04-15T12:46:02.289" v="857" actId="113"/>
          <ac:spMkLst>
            <pc:docMk/>
            <pc:sldMk cId="3282076548" sldId="333"/>
            <ac:spMk id="21" creationId="{8BBA53E0-12BD-454F-BE6F-4815E5B62425}"/>
          </ac:spMkLst>
        </pc:spChg>
        <pc:spChg chg="add del mod">
          <ac:chgData name="Prazak Jan" userId="bad3b01a-c14b-4ec6-b66d-5789a217fba1" providerId="ADAL" clId="{89CD871F-DFD1-4891-8423-4CB7F9E684CC}" dt="2021-04-15T10:16:10.330" v="697" actId="478"/>
          <ac:spMkLst>
            <pc:docMk/>
            <pc:sldMk cId="3282076548" sldId="333"/>
            <ac:spMk id="22" creationId="{CC7DADB9-8883-4EB9-B1A9-1C7DF1CD9692}"/>
          </ac:spMkLst>
        </pc:spChg>
        <pc:spChg chg="del mod">
          <ac:chgData name="Prazak Jan" userId="bad3b01a-c14b-4ec6-b66d-5789a217fba1" providerId="ADAL" clId="{89CD871F-DFD1-4891-8423-4CB7F9E684CC}" dt="2021-04-15T10:16:38.405" v="698" actId="478"/>
          <ac:spMkLst>
            <pc:docMk/>
            <pc:sldMk cId="3282076548" sldId="333"/>
            <ac:spMk id="35" creationId="{8B883E7B-6A57-45A1-A4DC-01C2E0E299CB}"/>
          </ac:spMkLst>
        </pc:spChg>
        <pc:spChg chg="del mod">
          <ac:chgData name="Prazak Jan" userId="bad3b01a-c14b-4ec6-b66d-5789a217fba1" providerId="ADAL" clId="{89CD871F-DFD1-4891-8423-4CB7F9E684CC}" dt="2021-04-15T10:15:32.571" v="688" actId="478"/>
          <ac:spMkLst>
            <pc:docMk/>
            <pc:sldMk cId="3282076548" sldId="333"/>
            <ac:spMk id="36" creationId="{3BDFE17C-206D-4B2E-A2EF-717F9DEA736F}"/>
          </ac:spMkLst>
        </pc:spChg>
        <pc:spChg chg="del mod">
          <ac:chgData name="Prazak Jan" userId="bad3b01a-c14b-4ec6-b66d-5789a217fba1" providerId="ADAL" clId="{89CD871F-DFD1-4891-8423-4CB7F9E684CC}" dt="2021-04-15T10:15:54.497" v="692" actId="478"/>
          <ac:spMkLst>
            <pc:docMk/>
            <pc:sldMk cId="3282076548" sldId="333"/>
            <ac:spMk id="38" creationId="{5B4EFD1A-AFDF-4BE5-9CB2-3116D63D409D}"/>
          </ac:spMkLst>
        </pc:spChg>
        <pc:grpChg chg="add mod">
          <ac:chgData name="Prazak Jan" userId="bad3b01a-c14b-4ec6-b66d-5789a217fba1" providerId="ADAL" clId="{89CD871F-DFD1-4891-8423-4CB7F9E684CC}" dt="2021-04-15T10:15:04.821" v="678"/>
          <ac:grpSpMkLst>
            <pc:docMk/>
            <pc:sldMk cId="3282076548" sldId="333"/>
            <ac:grpSpMk id="14" creationId="{4B710F75-D1E6-4A75-B0A2-65F4C672C228}"/>
          </ac:grpSpMkLst>
        </pc:grpChg>
        <pc:grpChg chg="del">
          <ac:chgData name="Prazak Jan" userId="bad3b01a-c14b-4ec6-b66d-5789a217fba1" providerId="ADAL" clId="{89CD871F-DFD1-4891-8423-4CB7F9E684CC}" dt="2021-04-15T06:13:54.153" v="37" actId="478"/>
          <ac:grpSpMkLst>
            <pc:docMk/>
            <pc:sldMk cId="3282076548" sldId="333"/>
            <ac:grpSpMk id="18" creationId="{2C105241-F667-463D-8D7B-0107E4AA7DF1}"/>
          </ac:grpSpMkLst>
        </pc:grpChg>
        <pc:grpChg chg="add del mod">
          <ac:chgData name="Prazak Jan" userId="bad3b01a-c14b-4ec6-b66d-5789a217fba1" providerId="ADAL" clId="{89CD871F-DFD1-4891-8423-4CB7F9E684CC}" dt="2021-04-15T10:15:40.382" v="689" actId="478"/>
          <ac:grpSpMkLst>
            <pc:docMk/>
            <pc:sldMk cId="3282076548" sldId="333"/>
            <ac:grpSpMk id="19" creationId="{44AF8682-F505-40E4-8AFB-411B06B4EE09}"/>
          </ac:grpSpMkLst>
        </pc:grpChg>
        <pc:picChg chg="del">
          <ac:chgData name="Prazak Jan" userId="bad3b01a-c14b-4ec6-b66d-5789a217fba1" providerId="ADAL" clId="{89CD871F-DFD1-4891-8423-4CB7F9E684CC}" dt="2021-04-15T12:44:57.967" v="833" actId="478"/>
          <ac:picMkLst>
            <pc:docMk/>
            <pc:sldMk cId="3282076548" sldId="333"/>
            <ac:picMk id="3" creationId="{00000000-0000-0000-0000-000000000000}"/>
          </ac:picMkLst>
        </pc:picChg>
        <pc:picChg chg="add del mod">
          <ac:chgData name="Prazak Jan" userId="bad3b01a-c14b-4ec6-b66d-5789a217fba1" providerId="ADAL" clId="{89CD871F-DFD1-4891-8423-4CB7F9E684CC}" dt="2021-04-15T10:24:27.650" v="725" actId="478"/>
          <ac:picMkLst>
            <pc:docMk/>
            <pc:sldMk cId="3282076548" sldId="333"/>
            <ac:picMk id="4" creationId="{2FA835E1-A87B-4585-AAAB-8EF8431A07F9}"/>
          </ac:picMkLst>
        </pc:picChg>
        <pc:picChg chg="add del mod">
          <ac:chgData name="Prazak Jan" userId="bad3b01a-c14b-4ec6-b66d-5789a217fba1" providerId="ADAL" clId="{89CD871F-DFD1-4891-8423-4CB7F9E684CC}" dt="2021-04-15T10:24:27.050" v="724" actId="478"/>
          <ac:picMkLst>
            <pc:docMk/>
            <pc:sldMk cId="3282076548" sldId="333"/>
            <ac:picMk id="6" creationId="{764276E6-CC51-4E10-8CEA-54FCE4F25B59}"/>
          </ac:picMkLst>
        </pc:picChg>
        <pc:picChg chg="add mod">
          <ac:chgData name="Prazak Jan" userId="bad3b01a-c14b-4ec6-b66d-5789a217fba1" providerId="ADAL" clId="{89CD871F-DFD1-4891-8423-4CB7F9E684CC}" dt="2021-04-15T10:14:43.841" v="674"/>
          <ac:picMkLst>
            <pc:docMk/>
            <pc:sldMk cId="3282076548" sldId="333"/>
            <ac:picMk id="11" creationId="{F97F0534-B6DA-4E0C-B324-F869BCC085B2}"/>
          </ac:picMkLst>
        </pc:picChg>
        <pc:picChg chg="add mod">
          <ac:chgData name="Prazak Jan" userId="bad3b01a-c14b-4ec6-b66d-5789a217fba1" providerId="ADAL" clId="{89CD871F-DFD1-4891-8423-4CB7F9E684CC}" dt="2021-04-15T10:14:43.841" v="674"/>
          <ac:picMkLst>
            <pc:docMk/>
            <pc:sldMk cId="3282076548" sldId="333"/>
            <ac:picMk id="12" creationId="{A8A0AAB5-59C9-457A-9999-D26D4891FE73}"/>
          </ac:picMkLst>
        </pc:picChg>
        <pc:picChg chg="add mod">
          <ac:chgData name="Prazak Jan" userId="bad3b01a-c14b-4ec6-b66d-5789a217fba1" providerId="ADAL" clId="{89CD871F-DFD1-4891-8423-4CB7F9E684CC}" dt="2021-04-15T10:14:43.841" v="674"/>
          <ac:picMkLst>
            <pc:docMk/>
            <pc:sldMk cId="3282076548" sldId="333"/>
            <ac:picMk id="13" creationId="{C1B6BC91-7131-4B96-9D5A-41B3B7D9B986}"/>
          </ac:picMkLst>
        </pc:picChg>
        <pc:picChg chg="add mod ord">
          <ac:chgData name="Prazak Jan" userId="bad3b01a-c14b-4ec6-b66d-5789a217fba1" providerId="ADAL" clId="{89CD871F-DFD1-4891-8423-4CB7F9E684CC}" dt="2021-04-15T06:13:58.283" v="39" actId="167"/>
          <ac:picMkLst>
            <pc:docMk/>
            <pc:sldMk cId="3282076548" sldId="333"/>
            <ac:picMk id="15" creationId="{58F675F4-2362-4ED0-9E27-E0C62DA57314}"/>
          </ac:picMkLst>
        </pc:picChg>
        <pc:picChg chg="del">
          <ac:chgData name="Prazak Jan" userId="bad3b01a-c14b-4ec6-b66d-5789a217fba1" providerId="ADAL" clId="{89CD871F-DFD1-4891-8423-4CB7F9E684CC}" dt="2021-04-15T10:14:35.691" v="672" actId="478"/>
          <ac:picMkLst>
            <pc:docMk/>
            <pc:sldMk cId="3282076548" sldId="333"/>
            <ac:picMk id="23" creationId="{E30EA5EC-A288-4343-89D1-F778EE471BF4}"/>
          </ac:picMkLst>
        </pc:picChg>
        <pc:picChg chg="del">
          <ac:chgData name="Prazak Jan" userId="bad3b01a-c14b-4ec6-b66d-5789a217fba1" providerId="ADAL" clId="{89CD871F-DFD1-4891-8423-4CB7F9E684CC}" dt="2021-04-15T10:14:36.382" v="673" actId="478"/>
          <ac:picMkLst>
            <pc:docMk/>
            <pc:sldMk cId="3282076548" sldId="333"/>
            <ac:picMk id="24" creationId="{F477758E-5AE2-40F5-8875-09CCD68DA792}"/>
          </ac:picMkLst>
        </pc:picChg>
        <pc:picChg chg="del">
          <ac:chgData name="Prazak Jan" userId="bad3b01a-c14b-4ec6-b66d-5789a217fba1" providerId="ADAL" clId="{89CD871F-DFD1-4891-8423-4CB7F9E684CC}" dt="2021-04-15T10:14:34.923" v="671" actId="478"/>
          <ac:picMkLst>
            <pc:docMk/>
            <pc:sldMk cId="3282076548" sldId="333"/>
            <ac:picMk id="25" creationId="{51AAB3DA-1294-4D43-BA48-8530B62E0AC9}"/>
          </ac:picMkLst>
        </pc:picChg>
        <pc:picChg chg="add del mod">
          <ac:chgData name="Prazak Jan" userId="bad3b01a-c14b-4ec6-b66d-5789a217fba1" providerId="ADAL" clId="{89CD871F-DFD1-4891-8423-4CB7F9E684CC}" dt="2021-04-15T10:16:45.232" v="700" actId="478"/>
          <ac:picMkLst>
            <pc:docMk/>
            <pc:sldMk cId="3282076548" sldId="333"/>
            <ac:picMk id="26" creationId="{0B4093C4-5A05-4EE7-A337-1ABC3E106691}"/>
          </ac:picMkLst>
        </pc:picChg>
        <pc:picChg chg="add del mod">
          <ac:chgData name="Prazak Jan" userId="bad3b01a-c14b-4ec6-b66d-5789a217fba1" providerId="ADAL" clId="{89CD871F-DFD1-4891-8423-4CB7F9E684CC}" dt="2021-04-15T12:44:55.890" v="832" actId="21"/>
          <ac:picMkLst>
            <pc:docMk/>
            <pc:sldMk cId="3282076548" sldId="333"/>
            <ac:picMk id="27" creationId="{3C5416FD-30D5-49E0-9002-F3DB14E4B89D}"/>
          </ac:picMkLst>
        </pc:picChg>
        <pc:picChg chg="add del mod">
          <ac:chgData name="Prazak Jan" userId="bad3b01a-c14b-4ec6-b66d-5789a217fba1" providerId="ADAL" clId="{89CD871F-DFD1-4891-8423-4CB7F9E684CC}" dt="2021-04-15T15:23:33.600" v="861" actId="478"/>
          <ac:picMkLst>
            <pc:docMk/>
            <pc:sldMk cId="3282076548" sldId="333"/>
            <ac:picMk id="29" creationId="{99CBC331-0EB7-4C85-BFE3-EC916FD4CCD7}"/>
          </ac:picMkLst>
        </pc:picChg>
        <pc:picChg chg="add del mod">
          <ac:chgData name="Prazak Jan" userId="bad3b01a-c14b-4ec6-b66d-5789a217fba1" providerId="ADAL" clId="{89CD871F-DFD1-4891-8423-4CB7F9E684CC}" dt="2021-04-15T15:23:33.201" v="860"/>
          <ac:picMkLst>
            <pc:docMk/>
            <pc:sldMk cId="3282076548" sldId="333"/>
            <ac:picMk id="30" creationId="{B22B0479-B6D0-4A2D-AEF1-17B989E5866B}"/>
          </ac:picMkLst>
        </pc:picChg>
      </pc:sldChg>
      <pc:sldChg chg="addSp delSp modSp mod">
        <pc:chgData name="Prazak Jan" userId="bad3b01a-c14b-4ec6-b66d-5789a217fba1" providerId="ADAL" clId="{89CD871F-DFD1-4891-8423-4CB7F9E684CC}" dt="2021-04-21T11:04:08.703" v="898" actId="478"/>
        <pc:sldMkLst>
          <pc:docMk/>
          <pc:sldMk cId="1831781991" sldId="340"/>
        </pc:sldMkLst>
        <pc:spChg chg="mod">
          <ac:chgData name="Prazak Jan" userId="bad3b01a-c14b-4ec6-b66d-5789a217fba1" providerId="ADAL" clId="{89CD871F-DFD1-4891-8423-4CB7F9E684CC}" dt="2021-04-15T09:38:12.168" v="123"/>
          <ac:spMkLst>
            <pc:docMk/>
            <pc:sldMk cId="1831781991" sldId="340"/>
            <ac:spMk id="12" creationId="{4FC58353-FD63-47D0-813A-B926EDEBE9D5}"/>
          </ac:spMkLst>
        </pc:spChg>
        <pc:spChg chg="add del mod">
          <ac:chgData name="Prazak Jan" userId="bad3b01a-c14b-4ec6-b66d-5789a217fba1" providerId="ADAL" clId="{89CD871F-DFD1-4891-8423-4CB7F9E684CC}" dt="2021-04-21T11:01:55.563" v="876"/>
          <ac:spMkLst>
            <pc:docMk/>
            <pc:sldMk cId="1831781991" sldId="340"/>
            <ac:spMk id="12" creationId="{EE6FBAF3-CEBD-4221-B4C0-33BA39A8DEC1}"/>
          </ac:spMkLst>
        </pc:spChg>
        <pc:spChg chg="mod">
          <ac:chgData name="Prazak Jan" userId="bad3b01a-c14b-4ec6-b66d-5789a217fba1" providerId="ADAL" clId="{89CD871F-DFD1-4891-8423-4CB7F9E684CC}" dt="2021-04-15T09:38:12.168" v="123"/>
          <ac:spMkLst>
            <pc:docMk/>
            <pc:sldMk cId="1831781991" sldId="340"/>
            <ac:spMk id="13" creationId="{4E8ACB4D-3CCD-41E6-B82F-CA55A58E65CA}"/>
          </ac:spMkLst>
        </pc:spChg>
        <pc:spChg chg="add del mod ord">
          <ac:chgData name="Prazak Jan" userId="bad3b01a-c14b-4ec6-b66d-5789a217fba1" providerId="ADAL" clId="{89CD871F-DFD1-4891-8423-4CB7F9E684CC}" dt="2021-04-21T11:04:08.703" v="898" actId="478"/>
          <ac:spMkLst>
            <pc:docMk/>
            <pc:sldMk cId="1831781991" sldId="340"/>
            <ac:spMk id="13" creationId="{5D836D8F-1B14-4926-8568-A11AB31349A1}"/>
          </ac:spMkLst>
        </pc:spChg>
        <pc:spChg chg="add del mod">
          <ac:chgData name="Prazak Jan" userId="bad3b01a-c14b-4ec6-b66d-5789a217fba1" providerId="ADAL" clId="{89CD871F-DFD1-4891-8423-4CB7F9E684CC}" dt="2021-04-21T11:03:55.286" v="897" actId="478"/>
          <ac:spMkLst>
            <pc:docMk/>
            <pc:sldMk cId="1831781991" sldId="340"/>
            <ac:spMk id="14" creationId="{01CBFFA1-4EC6-47F6-8112-3C834144D3A8}"/>
          </ac:spMkLst>
        </pc:spChg>
        <pc:spChg chg="add del mod topLvl">
          <ac:chgData name="Prazak Jan" userId="bad3b01a-c14b-4ec6-b66d-5789a217fba1" providerId="ADAL" clId="{89CD871F-DFD1-4891-8423-4CB7F9E684CC}" dt="2021-04-15T09:40:10.965" v="155" actId="478"/>
          <ac:spMkLst>
            <pc:docMk/>
            <pc:sldMk cId="1831781991" sldId="340"/>
            <ac:spMk id="15" creationId="{E15C6821-1A5F-4613-89F7-36639C56D24D}"/>
          </ac:spMkLst>
        </pc:spChg>
        <pc:spChg chg="del mod">
          <ac:chgData name="Prazak Jan" userId="bad3b01a-c14b-4ec6-b66d-5789a217fba1" providerId="ADAL" clId="{89CD871F-DFD1-4891-8423-4CB7F9E684CC}" dt="2021-04-15T10:45:53.827" v="821" actId="478"/>
          <ac:spMkLst>
            <pc:docMk/>
            <pc:sldMk cId="1831781991" sldId="340"/>
            <ac:spMk id="16" creationId="{B9874510-3973-42AF-B787-931F5E671D3D}"/>
          </ac:spMkLst>
        </pc:spChg>
        <pc:spChg chg="mod">
          <ac:chgData name="Prazak Jan" userId="bad3b01a-c14b-4ec6-b66d-5789a217fba1" providerId="ADAL" clId="{89CD871F-DFD1-4891-8423-4CB7F9E684CC}" dt="2021-04-15T09:38:12.168" v="123"/>
          <ac:spMkLst>
            <pc:docMk/>
            <pc:sldMk cId="1831781991" sldId="340"/>
            <ac:spMk id="17" creationId="{E1AB0782-2914-4479-9193-39DD1115A314}"/>
          </ac:spMkLst>
        </pc:spChg>
        <pc:spChg chg="del mod topLvl">
          <ac:chgData name="Prazak Jan" userId="bad3b01a-c14b-4ec6-b66d-5789a217fba1" providerId="ADAL" clId="{89CD871F-DFD1-4891-8423-4CB7F9E684CC}" dt="2021-04-15T09:40:14.264" v="157" actId="478"/>
          <ac:spMkLst>
            <pc:docMk/>
            <pc:sldMk cId="1831781991" sldId="340"/>
            <ac:spMk id="20" creationId="{3EC8D0D1-A9CA-4C77-8108-3917AB7D2492}"/>
          </ac:spMkLst>
        </pc:spChg>
        <pc:spChg chg="del mod topLvl">
          <ac:chgData name="Prazak Jan" userId="bad3b01a-c14b-4ec6-b66d-5789a217fba1" providerId="ADAL" clId="{89CD871F-DFD1-4891-8423-4CB7F9E684CC}" dt="2021-04-15T09:40:15.709" v="158" actId="478"/>
          <ac:spMkLst>
            <pc:docMk/>
            <pc:sldMk cId="1831781991" sldId="340"/>
            <ac:spMk id="21" creationId="{C46FD6B4-F439-4EE4-A822-90F55742D5FD}"/>
          </ac:spMkLst>
        </pc:spChg>
        <pc:spChg chg="mod">
          <ac:chgData name="Prazak Jan" userId="bad3b01a-c14b-4ec6-b66d-5789a217fba1" providerId="ADAL" clId="{89CD871F-DFD1-4891-8423-4CB7F9E684CC}" dt="2021-04-15T09:38:12.168" v="123"/>
          <ac:spMkLst>
            <pc:docMk/>
            <pc:sldMk cId="1831781991" sldId="340"/>
            <ac:spMk id="22" creationId="{E7E75DFF-34C9-4544-9C61-89BE4572EF61}"/>
          </ac:spMkLst>
        </pc:spChg>
        <pc:spChg chg="mod">
          <ac:chgData name="Prazak Jan" userId="bad3b01a-c14b-4ec6-b66d-5789a217fba1" providerId="ADAL" clId="{89CD871F-DFD1-4891-8423-4CB7F9E684CC}" dt="2021-04-15T09:49:06.688" v="253" actId="113"/>
          <ac:spMkLst>
            <pc:docMk/>
            <pc:sldMk cId="1831781991" sldId="340"/>
            <ac:spMk id="24" creationId="{89841103-7CDE-4F1D-A6D5-953E87853DC9}"/>
          </ac:spMkLst>
        </pc:spChg>
        <pc:spChg chg="mod">
          <ac:chgData name="Prazak Jan" userId="bad3b01a-c14b-4ec6-b66d-5789a217fba1" providerId="ADAL" clId="{89CD871F-DFD1-4891-8423-4CB7F9E684CC}" dt="2021-04-15T09:43:19.482" v="192" actId="20578"/>
          <ac:spMkLst>
            <pc:docMk/>
            <pc:sldMk cId="1831781991" sldId="340"/>
            <ac:spMk id="25" creationId="{906D3F76-ED60-45D1-84BE-4E4948ADB2C4}"/>
          </ac:spMkLst>
        </pc:spChg>
        <pc:spChg chg="del mod topLvl">
          <ac:chgData name="Prazak Jan" userId="bad3b01a-c14b-4ec6-b66d-5789a217fba1" providerId="ADAL" clId="{89CD871F-DFD1-4891-8423-4CB7F9E684CC}" dt="2021-04-15T09:40:12.815" v="156" actId="478"/>
          <ac:spMkLst>
            <pc:docMk/>
            <pc:sldMk cId="1831781991" sldId="340"/>
            <ac:spMk id="27" creationId="{96BE18A0-B4F4-4A44-A2FE-6119E52BB9C7}"/>
          </ac:spMkLst>
        </pc:spChg>
        <pc:spChg chg="del mod topLvl">
          <ac:chgData name="Prazak Jan" userId="bad3b01a-c14b-4ec6-b66d-5789a217fba1" providerId="ADAL" clId="{89CD871F-DFD1-4891-8423-4CB7F9E684CC}" dt="2021-04-15T09:53:32.528" v="305" actId="478"/>
          <ac:spMkLst>
            <pc:docMk/>
            <pc:sldMk cId="1831781991" sldId="340"/>
            <ac:spMk id="28" creationId="{DA43077E-1267-430C-B01C-70AB23604255}"/>
          </ac:spMkLst>
        </pc:spChg>
        <pc:spChg chg="del mod topLvl">
          <ac:chgData name="Prazak Jan" userId="bad3b01a-c14b-4ec6-b66d-5789a217fba1" providerId="ADAL" clId="{89CD871F-DFD1-4891-8423-4CB7F9E684CC}" dt="2021-04-15T09:53:34.006" v="306" actId="478"/>
          <ac:spMkLst>
            <pc:docMk/>
            <pc:sldMk cId="1831781991" sldId="340"/>
            <ac:spMk id="29" creationId="{2B884E54-A29B-4EAD-B2DA-B21D958F5048}"/>
          </ac:spMkLst>
        </pc:spChg>
        <pc:spChg chg="mod">
          <ac:chgData name="Prazak Jan" userId="bad3b01a-c14b-4ec6-b66d-5789a217fba1" providerId="ADAL" clId="{89CD871F-DFD1-4891-8423-4CB7F9E684CC}" dt="2021-04-15T09:51:04.527" v="267"/>
          <ac:spMkLst>
            <pc:docMk/>
            <pc:sldMk cId="1831781991" sldId="340"/>
            <ac:spMk id="31" creationId="{2F63C90D-4470-47BF-9730-44AE127DB461}"/>
          </ac:spMkLst>
        </pc:spChg>
        <pc:spChg chg="mod">
          <ac:chgData name="Prazak Jan" userId="bad3b01a-c14b-4ec6-b66d-5789a217fba1" providerId="ADAL" clId="{89CD871F-DFD1-4891-8423-4CB7F9E684CC}" dt="2021-04-15T09:51:04.527" v="267"/>
          <ac:spMkLst>
            <pc:docMk/>
            <pc:sldMk cId="1831781991" sldId="340"/>
            <ac:spMk id="32" creationId="{5C519F4D-D67B-4F35-9B6E-DB956EEAD1BC}"/>
          </ac:spMkLst>
        </pc:spChg>
        <pc:spChg chg="mod">
          <ac:chgData name="Prazak Jan" userId="bad3b01a-c14b-4ec6-b66d-5789a217fba1" providerId="ADAL" clId="{89CD871F-DFD1-4891-8423-4CB7F9E684CC}" dt="2021-04-15T09:51:11.776" v="271"/>
          <ac:spMkLst>
            <pc:docMk/>
            <pc:sldMk cId="1831781991" sldId="340"/>
            <ac:spMk id="34" creationId="{1440B246-97CE-4B61-B30A-C9DF1DF52D83}"/>
          </ac:spMkLst>
        </pc:spChg>
        <pc:spChg chg="mod">
          <ac:chgData name="Prazak Jan" userId="bad3b01a-c14b-4ec6-b66d-5789a217fba1" providerId="ADAL" clId="{89CD871F-DFD1-4891-8423-4CB7F9E684CC}" dt="2021-04-15T09:51:11.776" v="271"/>
          <ac:spMkLst>
            <pc:docMk/>
            <pc:sldMk cId="1831781991" sldId="340"/>
            <ac:spMk id="35" creationId="{2FFFD9B3-FFA5-4AE3-8B11-C5149809727B}"/>
          </ac:spMkLst>
        </pc:spChg>
        <pc:spChg chg="mod">
          <ac:chgData name="Prazak Jan" userId="bad3b01a-c14b-4ec6-b66d-5789a217fba1" providerId="ADAL" clId="{89CD871F-DFD1-4891-8423-4CB7F9E684CC}" dt="2021-04-15T09:53:24.575" v="303"/>
          <ac:spMkLst>
            <pc:docMk/>
            <pc:sldMk cId="1831781991" sldId="340"/>
            <ac:spMk id="37" creationId="{6CAFE6C2-47A8-4B8D-AACC-2E3745DED5E4}"/>
          </ac:spMkLst>
        </pc:spChg>
        <pc:spChg chg="mod">
          <ac:chgData name="Prazak Jan" userId="bad3b01a-c14b-4ec6-b66d-5789a217fba1" providerId="ADAL" clId="{89CD871F-DFD1-4891-8423-4CB7F9E684CC}" dt="2021-04-15T09:56:28.389" v="343" actId="207"/>
          <ac:spMkLst>
            <pc:docMk/>
            <pc:sldMk cId="1831781991" sldId="340"/>
            <ac:spMk id="38" creationId="{52C543FC-CB1E-4123-8A8F-822E2B4774C1}"/>
          </ac:spMkLst>
        </pc:spChg>
        <pc:spChg chg="mod">
          <ac:chgData name="Prazak Jan" userId="bad3b01a-c14b-4ec6-b66d-5789a217fba1" providerId="ADAL" clId="{89CD871F-DFD1-4891-8423-4CB7F9E684CC}" dt="2021-04-15T09:53:36.213" v="307"/>
          <ac:spMkLst>
            <pc:docMk/>
            <pc:sldMk cId="1831781991" sldId="340"/>
            <ac:spMk id="40" creationId="{8C8895AD-9AB9-4DBF-95A0-55DE48BD88E4}"/>
          </ac:spMkLst>
        </pc:spChg>
        <pc:spChg chg="mod">
          <ac:chgData name="Prazak Jan" userId="bad3b01a-c14b-4ec6-b66d-5789a217fba1" providerId="ADAL" clId="{89CD871F-DFD1-4891-8423-4CB7F9E684CC}" dt="2021-04-15T09:53:36.213" v="307"/>
          <ac:spMkLst>
            <pc:docMk/>
            <pc:sldMk cId="1831781991" sldId="340"/>
            <ac:spMk id="41" creationId="{854DEC70-99E9-4C4A-87F7-16B222B8E7DF}"/>
          </ac:spMkLst>
        </pc:spChg>
        <pc:spChg chg="mod">
          <ac:chgData name="Prazak Jan" userId="bad3b01a-c14b-4ec6-b66d-5789a217fba1" providerId="ADAL" clId="{89CD871F-DFD1-4891-8423-4CB7F9E684CC}" dt="2021-04-15T09:56:37.993" v="346" actId="207"/>
          <ac:spMkLst>
            <pc:docMk/>
            <pc:sldMk cId="1831781991" sldId="340"/>
            <ac:spMk id="43" creationId="{A1B21226-E334-4FAD-B446-8F91F3CC0443}"/>
          </ac:spMkLst>
        </pc:spChg>
        <pc:spChg chg="mod">
          <ac:chgData name="Prazak Jan" userId="bad3b01a-c14b-4ec6-b66d-5789a217fba1" providerId="ADAL" clId="{89CD871F-DFD1-4891-8423-4CB7F9E684CC}" dt="2021-04-15T09:53:57.506" v="312"/>
          <ac:spMkLst>
            <pc:docMk/>
            <pc:sldMk cId="1831781991" sldId="340"/>
            <ac:spMk id="44" creationId="{433350DA-0022-48CE-B66D-292786062CBB}"/>
          </ac:spMkLst>
        </pc:spChg>
        <pc:spChg chg="add del mod">
          <ac:chgData name="Prazak Jan" userId="bad3b01a-c14b-4ec6-b66d-5789a217fba1" providerId="ADAL" clId="{89CD871F-DFD1-4891-8423-4CB7F9E684CC}" dt="2021-04-15T10:13:43.296" v="665" actId="478"/>
          <ac:spMkLst>
            <pc:docMk/>
            <pc:sldMk cId="1831781991" sldId="340"/>
            <ac:spMk id="45" creationId="{082FE075-801B-4633-835C-CC62F6216EC4}"/>
          </ac:spMkLst>
        </pc:spChg>
        <pc:spChg chg="add del mod">
          <ac:chgData name="Prazak Jan" userId="bad3b01a-c14b-4ec6-b66d-5789a217fba1" providerId="ADAL" clId="{89CD871F-DFD1-4891-8423-4CB7F9E684CC}" dt="2021-04-15T10:13:48.155" v="668" actId="20577"/>
          <ac:spMkLst>
            <pc:docMk/>
            <pc:sldMk cId="1831781991" sldId="340"/>
            <ac:spMk id="46" creationId="{4B4EBB94-F983-4118-818F-848828B7A2DA}"/>
          </ac:spMkLst>
        </pc:spChg>
        <pc:grpChg chg="add del mod">
          <ac:chgData name="Prazak Jan" userId="bad3b01a-c14b-4ec6-b66d-5789a217fba1" providerId="ADAL" clId="{89CD871F-DFD1-4891-8423-4CB7F9E684CC}" dt="2021-04-15T09:40:10.965" v="155" actId="478"/>
          <ac:grpSpMkLst>
            <pc:docMk/>
            <pc:sldMk cId="1831781991" sldId="340"/>
            <ac:grpSpMk id="3" creationId="{6249275D-69BB-4AA8-B41D-448DC8FADAA1}"/>
          </ac:grpSpMkLst>
        </pc:grpChg>
        <pc:grpChg chg="del">
          <ac:chgData name="Prazak Jan" userId="bad3b01a-c14b-4ec6-b66d-5789a217fba1" providerId="ADAL" clId="{89CD871F-DFD1-4891-8423-4CB7F9E684CC}" dt="2021-04-15T06:13:39.537" v="29" actId="478"/>
          <ac:grpSpMkLst>
            <pc:docMk/>
            <pc:sldMk cId="1831781991" sldId="340"/>
            <ac:grpSpMk id="8" creationId="{9FC0144B-629E-4E17-A93C-B9FD4E7BF81F}"/>
          </ac:grpSpMkLst>
        </pc:grpChg>
        <pc:grpChg chg="add del mod">
          <ac:chgData name="Prazak Jan" userId="bad3b01a-c14b-4ec6-b66d-5789a217fba1" providerId="ADAL" clId="{89CD871F-DFD1-4891-8423-4CB7F9E684CC}" dt="2021-04-15T09:38:15.510" v="124" actId="21"/>
          <ac:grpSpMkLst>
            <pc:docMk/>
            <pc:sldMk cId="1831781991" sldId="340"/>
            <ac:grpSpMk id="11" creationId="{FAD5495F-1D8B-442A-91B2-47B9D6F58550}"/>
          </ac:grpSpMkLst>
        </pc:grpChg>
        <pc:grpChg chg="add del mod">
          <ac:chgData name="Prazak Jan" userId="bad3b01a-c14b-4ec6-b66d-5789a217fba1" providerId="ADAL" clId="{89CD871F-DFD1-4891-8423-4CB7F9E684CC}" dt="2021-04-15T09:38:15.510" v="124" actId="21"/>
          <ac:grpSpMkLst>
            <pc:docMk/>
            <pc:sldMk cId="1831781991" sldId="340"/>
            <ac:grpSpMk id="14" creationId="{43A200FA-0578-4E11-BA33-207E1E92FF97}"/>
          </ac:grpSpMkLst>
        </pc:grpChg>
        <pc:grpChg chg="del mod">
          <ac:chgData name="Prazak Jan" userId="bad3b01a-c14b-4ec6-b66d-5789a217fba1" providerId="ADAL" clId="{89CD871F-DFD1-4891-8423-4CB7F9E684CC}" dt="2021-04-15T09:40:14.264" v="157" actId="478"/>
          <ac:grpSpMkLst>
            <pc:docMk/>
            <pc:sldMk cId="1831781991" sldId="340"/>
            <ac:grpSpMk id="19" creationId="{484C89F4-631F-41A7-9E70-54279F1ABA1E}"/>
          </ac:grpSpMkLst>
        </pc:grpChg>
        <pc:grpChg chg="add del mod">
          <ac:chgData name="Prazak Jan" userId="bad3b01a-c14b-4ec6-b66d-5789a217fba1" providerId="ADAL" clId="{89CD871F-DFD1-4891-8423-4CB7F9E684CC}" dt="2021-04-15T09:53:40.087" v="309" actId="478"/>
          <ac:grpSpMkLst>
            <pc:docMk/>
            <pc:sldMk cId="1831781991" sldId="340"/>
            <ac:grpSpMk id="23" creationId="{804E160A-CDE2-4ED3-849D-CB7004283E1C}"/>
          </ac:grpSpMkLst>
        </pc:grpChg>
        <pc:grpChg chg="add del mod">
          <ac:chgData name="Prazak Jan" userId="bad3b01a-c14b-4ec6-b66d-5789a217fba1" providerId="ADAL" clId="{89CD871F-DFD1-4891-8423-4CB7F9E684CC}" dt="2021-04-15T09:53:32.528" v="305" actId="478"/>
          <ac:grpSpMkLst>
            <pc:docMk/>
            <pc:sldMk cId="1831781991" sldId="340"/>
            <ac:grpSpMk id="26" creationId="{82558DD8-EE99-4F33-93F2-85D9C64DDCFC}"/>
          </ac:grpSpMkLst>
        </pc:grpChg>
        <pc:grpChg chg="add del mod">
          <ac:chgData name="Prazak Jan" userId="bad3b01a-c14b-4ec6-b66d-5789a217fba1" providerId="ADAL" clId="{89CD871F-DFD1-4891-8423-4CB7F9E684CC}" dt="2021-04-15T09:51:08.025" v="268"/>
          <ac:grpSpMkLst>
            <pc:docMk/>
            <pc:sldMk cId="1831781991" sldId="340"/>
            <ac:grpSpMk id="30" creationId="{5D72B520-74C3-4827-9AF7-0429EC4DE10B}"/>
          </ac:grpSpMkLst>
        </pc:grpChg>
        <pc:grpChg chg="add del mod">
          <ac:chgData name="Prazak Jan" userId="bad3b01a-c14b-4ec6-b66d-5789a217fba1" providerId="ADAL" clId="{89CD871F-DFD1-4891-8423-4CB7F9E684CC}" dt="2021-04-15T09:51:17.080" v="272"/>
          <ac:grpSpMkLst>
            <pc:docMk/>
            <pc:sldMk cId="1831781991" sldId="340"/>
            <ac:grpSpMk id="33" creationId="{65C7A2FD-E28E-4849-A359-3A8ECF645F1E}"/>
          </ac:grpSpMkLst>
        </pc:grpChg>
        <pc:grpChg chg="add mod">
          <ac:chgData name="Prazak Jan" userId="bad3b01a-c14b-4ec6-b66d-5789a217fba1" providerId="ADAL" clId="{89CD871F-DFD1-4891-8423-4CB7F9E684CC}" dt="2021-04-15T09:53:18.365" v="302"/>
          <ac:grpSpMkLst>
            <pc:docMk/>
            <pc:sldMk cId="1831781991" sldId="340"/>
            <ac:grpSpMk id="36" creationId="{CBDC1C01-D4C4-48E0-BB31-75D7063C7AFE}"/>
          </ac:grpSpMkLst>
        </pc:grpChg>
        <pc:grpChg chg="add del mod">
          <ac:chgData name="Prazak Jan" userId="bad3b01a-c14b-4ec6-b66d-5789a217fba1" providerId="ADAL" clId="{89CD871F-DFD1-4891-8423-4CB7F9E684CC}" dt="2021-04-15T09:55:43.588" v="333" actId="478"/>
          <ac:grpSpMkLst>
            <pc:docMk/>
            <pc:sldMk cId="1831781991" sldId="340"/>
            <ac:grpSpMk id="39" creationId="{64D4DE36-D5FF-42A1-AD1A-C43A7EB2777B}"/>
          </ac:grpSpMkLst>
        </pc:grpChg>
        <pc:grpChg chg="add mod">
          <ac:chgData name="Prazak Jan" userId="bad3b01a-c14b-4ec6-b66d-5789a217fba1" providerId="ADAL" clId="{89CD871F-DFD1-4891-8423-4CB7F9E684CC}" dt="2021-04-15T09:53:51.059" v="311"/>
          <ac:grpSpMkLst>
            <pc:docMk/>
            <pc:sldMk cId="1831781991" sldId="340"/>
            <ac:grpSpMk id="42" creationId="{B3A9A90F-ED82-45A4-B405-DB203CC907DB}"/>
          </ac:grpSpMkLst>
        </pc:grpChg>
        <pc:picChg chg="mod modCrop">
          <ac:chgData name="Prazak Jan" userId="bad3b01a-c14b-4ec6-b66d-5789a217fba1" providerId="ADAL" clId="{89CD871F-DFD1-4891-8423-4CB7F9E684CC}" dt="2021-04-15T06:15:08.336" v="60" actId="18131"/>
          <ac:picMkLst>
            <pc:docMk/>
            <pc:sldMk cId="1831781991" sldId="340"/>
            <ac:picMk id="4" creationId="{00000000-0000-0000-0000-000000000000}"/>
          </ac:picMkLst>
        </pc:picChg>
        <pc:picChg chg="add del mod">
          <ac:chgData name="Prazak Jan" userId="bad3b01a-c14b-4ec6-b66d-5789a217fba1" providerId="ADAL" clId="{89CD871F-DFD1-4891-8423-4CB7F9E684CC}" dt="2021-04-15T06:13:32.162" v="26"/>
          <ac:picMkLst>
            <pc:docMk/>
            <pc:sldMk cId="1831781991" sldId="340"/>
            <ac:picMk id="17" creationId="{D92C1955-04D5-4187-BBC1-DF52401F28B2}"/>
          </ac:picMkLst>
        </pc:picChg>
        <pc:picChg chg="add mod ord">
          <ac:chgData name="Prazak Jan" userId="bad3b01a-c14b-4ec6-b66d-5789a217fba1" providerId="ADAL" clId="{89CD871F-DFD1-4891-8423-4CB7F9E684CC}" dt="2021-04-15T06:14:38.474" v="55" actId="167"/>
          <ac:picMkLst>
            <pc:docMk/>
            <pc:sldMk cId="1831781991" sldId="340"/>
            <ac:picMk id="18" creationId="{5D5F1D3D-0859-48F9-8793-9B0FD8A81827}"/>
          </ac:picMkLst>
        </pc:picChg>
        <pc:picChg chg="add del mod">
          <ac:chgData name="Prazak Jan" userId="bad3b01a-c14b-4ec6-b66d-5789a217fba1" providerId="ADAL" clId="{89CD871F-DFD1-4891-8423-4CB7F9E684CC}" dt="2021-04-15T10:23:43.743" v="717"/>
          <ac:picMkLst>
            <pc:docMk/>
            <pc:sldMk cId="1831781991" sldId="340"/>
            <ac:picMk id="47" creationId="{1CBDC112-A471-4AB0-90F0-C873CE01F974}"/>
          </ac:picMkLst>
        </pc:picChg>
        <pc:picChg chg="add del mod">
          <ac:chgData name="Prazak Jan" userId="bad3b01a-c14b-4ec6-b66d-5789a217fba1" providerId="ADAL" clId="{89CD871F-DFD1-4891-8423-4CB7F9E684CC}" dt="2021-04-15T10:25:31.526" v="802" actId="478"/>
          <ac:picMkLst>
            <pc:docMk/>
            <pc:sldMk cId="1831781991" sldId="340"/>
            <ac:picMk id="48" creationId="{C00A3BBC-89D4-4DE3-8CCF-1F65212D5E57}"/>
          </ac:picMkLst>
        </pc:picChg>
        <pc:picChg chg="add del mod">
          <ac:chgData name="Prazak Jan" userId="bad3b01a-c14b-4ec6-b66d-5789a217fba1" providerId="ADAL" clId="{89CD871F-DFD1-4891-8423-4CB7F9E684CC}" dt="2021-04-15T10:24:48.331" v="729" actId="478"/>
          <ac:picMkLst>
            <pc:docMk/>
            <pc:sldMk cId="1831781991" sldId="340"/>
            <ac:picMk id="49" creationId="{727F993F-A6F4-4351-A122-0D02B3C84444}"/>
          </ac:picMkLst>
        </pc:picChg>
        <pc:picChg chg="add mod">
          <ac:chgData name="Prazak Jan" userId="bad3b01a-c14b-4ec6-b66d-5789a217fba1" providerId="ADAL" clId="{89CD871F-DFD1-4891-8423-4CB7F9E684CC}" dt="2021-04-15T10:25:32.481" v="803"/>
          <ac:picMkLst>
            <pc:docMk/>
            <pc:sldMk cId="1831781991" sldId="340"/>
            <ac:picMk id="50" creationId="{6DFD4694-ACBB-4A0C-9108-EC344209C3E2}"/>
          </ac:picMkLst>
        </pc:picChg>
        <pc:picChg chg="add del mod">
          <ac:chgData name="Prazak Jan" userId="bad3b01a-c14b-4ec6-b66d-5789a217fba1" providerId="ADAL" clId="{89CD871F-DFD1-4891-8423-4CB7F9E684CC}" dt="2021-04-15T10:25:34.548" v="804" actId="478"/>
          <ac:picMkLst>
            <pc:docMk/>
            <pc:sldMk cId="1831781991" sldId="340"/>
            <ac:picMk id="51" creationId="{215A2EA7-1B37-4F45-A3B9-DF85602DBD53}"/>
          </ac:picMkLst>
        </pc:picChg>
      </pc:sldChg>
      <pc:sldChg chg="addSp delSp modSp del mod">
        <pc:chgData name="Prazak Jan" userId="bad3b01a-c14b-4ec6-b66d-5789a217fba1" providerId="ADAL" clId="{89CD871F-DFD1-4891-8423-4CB7F9E684CC}" dt="2021-04-15T09:34:28.255" v="93" actId="47"/>
        <pc:sldMkLst>
          <pc:docMk/>
          <pc:sldMk cId="1280573408" sldId="341"/>
        </pc:sldMkLst>
        <pc:grpChg chg="del">
          <ac:chgData name="Prazak Jan" userId="bad3b01a-c14b-4ec6-b66d-5789a217fba1" providerId="ADAL" clId="{89CD871F-DFD1-4891-8423-4CB7F9E684CC}" dt="2021-04-15T06:13:36.659" v="27" actId="478"/>
          <ac:grpSpMkLst>
            <pc:docMk/>
            <pc:sldMk cId="1280573408" sldId="341"/>
            <ac:grpSpMk id="11" creationId="{2B962729-CF64-4016-B5AB-A0859A7B7B5C}"/>
          </ac:grpSpMkLst>
        </pc:grpChg>
        <pc:picChg chg="add mod ord">
          <ac:chgData name="Prazak Jan" userId="bad3b01a-c14b-4ec6-b66d-5789a217fba1" providerId="ADAL" clId="{89CD871F-DFD1-4891-8423-4CB7F9E684CC}" dt="2021-04-15T06:14:49.451" v="59" actId="167"/>
          <ac:picMkLst>
            <pc:docMk/>
            <pc:sldMk cId="1280573408" sldId="341"/>
            <ac:picMk id="17" creationId="{F1799839-992C-472B-991E-CF80DE4B6EFE}"/>
          </ac:picMkLst>
        </pc:picChg>
      </pc:sldChg>
      <pc:sldChg chg="addSp delSp modSp del mod">
        <pc:chgData name="Prazak Jan" userId="bad3b01a-c14b-4ec6-b66d-5789a217fba1" providerId="ADAL" clId="{89CD871F-DFD1-4891-8423-4CB7F9E684CC}" dt="2021-04-15T09:34:28.768" v="94" actId="47"/>
        <pc:sldMkLst>
          <pc:docMk/>
          <pc:sldMk cId="1418532688" sldId="342"/>
        </pc:sldMkLst>
        <pc:grpChg chg="del">
          <ac:chgData name="Prazak Jan" userId="bad3b01a-c14b-4ec6-b66d-5789a217fba1" providerId="ADAL" clId="{89CD871F-DFD1-4891-8423-4CB7F9E684CC}" dt="2021-04-15T06:13:38.065" v="28" actId="478"/>
          <ac:grpSpMkLst>
            <pc:docMk/>
            <pc:sldMk cId="1418532688" sldId="342"/>
            <ac:grpSpMk id="11" creationId="{E3CD81C8-E386-4DAD-8590-7CE7C7461F4E}"/>
          </ac:grpSpMkLst>
        </pc:grpChg>
        <pc:picChg chg="add del mod modCrop">
          <ac:chgData name="Prazak Jan" userId="bad3b01a-c14b-4ec6-b66d-5789a217fba1" providerId="ADAL" clId="{89CD871F-DFD1-4891-8423-4CB7F9E684CC}" dt="2021-04-15T06:24:23.039" v="82" actId="478"/>
          <ac:picMkLst>
            <pc:docMk/>
            <pc:sldMk cId="1418532688" sldId="342"/>
            <ac:picMk id="4" creationId="{D6B8E726-1F24-4A86-A9A7-ADC0A5833293}"/>
          </ac:picMkLst>
        </pc:picChg>
        <pc:picChg chg="add mod ord">
          <ac:chgData name="Prazak Jan" userId="bad3b01a-c14b-4ec6-b66d-5789a217fba1" providerId="ADAL" clId="{89CD871F-DFD1-4891-8423-4CB7F9E684CC}" dt="2021-04-15T06:14:43.259" v="57" actId="167"/>
          <ac:picMkLst>
            <pc:docMk/>
            <pc:sldMk cId="1418532688" sldId="342"/>
            <ac:picMk id="17" creationId="{5360214E-2CDC-4D27-9054-FEC80F8BEFE5}"/>
          </ac:picMkLst>
        </pc:picChg>
      </pc:sldChg>
      <pc:sldChg chg="addSp delSp modSp mod">
        <pc:chgData name="Prazak Jan" userId="bad3b01a-c14b-4ec6-b66d-5789a217fba1" providerId="ADAL" clId="{89CD871F-DFD1-4891-8423-4CB7F9E684CC}" dt="2021-04-21T11:04:23.215" v="899" actId="478"/>
        <pc:sldMkLst>
          <pc:docMk/>
          <pc:sldMk cId="2656578880" sldId="343"/>
        </pc:sldMkLst>
        <pc:spChg chg="del mod topLvl">
          <ac:chgData name="Prazak Jan" userId="bad3b01a-c14b-4ec6-b66d-5789a217fba1" providerId="ADAL" clId="{89CD871F-DFD1-4891-8423-4CB7F9E684CC}" dt="2021-04-15T09:52:19.254" v="289" actId="478"/>
          <ac:spMkLst>
            <pc:docMk/>
            <pc:sldMk cId="2656578880" sldId="343"/>
            <ac:spMk id="12" creationId="{328FC170-A396-45BB-8069-7717B1B57E87}"/>
          </ac:spMkLst>
        </pc:spChg>
        <pc:spChg chg="add del mod ord">
          <ac:chgData name="Prazak Jan" userId="bad3b01a-c14b-4ec6-b66d-5789a217fba1" providerId="ADAL" clId="{89CD871F-DFD1-4891-8423-4CB7F9E684CC}" dt="2021-04-21T11:04:23.215" v="899" actId="478"/>
          <ac:spMkLst>
            <pc:docMk/>
            <pc:sldMk cId="2656578880" sldId="343"/>
            <ac:spMk id="12" creationId="{E2D34FED-3B74-431D-BB82-B30EF64E7821}"/>
          </ac:spMkLst>
        </pc:spChg>
        <pc:spChg chg="del mod topLvl">
          <ac:chgData name="Prazak Jan" userId="bad3b01a-c14b-4ec6-b66d-5789a217fba1" providerId="ADAL" clId="{89CD871F-DFD1-4891-8423-4CB7F9E684CC}" dt="2021-04-15T09:52:21.100" v="290" actId="478"/>
          <ac:spMkLst>
            <pc:docMk/>
            <pc:sldMk cId="2656578880" sldId="343"/>
            <ac:spMk id="13" creationId="{FB3B012A-5C90-4E92-881B-696D31F010EB}"/>
          </ac:spMkLst>
        </pc:spChg>
        <pc:spChg chg="del mod">
          <ac:chgData name="Prazak Jan" userId="bad3b01a-c14b-4ec6-b66d-5789a217fba1" providerId="ADAL" clId="{89CD871F-DFD1-4891-8423-4CB7F9E684CC}" dt="2021-04-15T10:46:00.556" v="822" actId="478"/>
          <ac:spMkLst>
            <pc:docMk/>
            <pc:sldMk cId="2656578880" sldId="343"/>
            <ac:spMk id="16" creationId="{B9874510-3973-42AF-B787-931F5E671D3D}"/>
          </ac:spMkLst>
        </pc:spChg>
        <pc:spChg chg="del mod topLvl">
          <ac:chgData name="Prazak Jan" userId="bad3b01a-c14b-4ec6-b66d-5789a217fba1" providerId="ADAL" clId="{89CD871F-DFD1-4891-8423-4CB7F9E684CC}" dt="2021-04-15T09:52:17.438" v="288" actId="478"/>
          <ac:spMkLst>
            <pc:docMk/>
            <pc:sldMk cId="2656578880" sldId="343"/>
            <ac:spMk id="18" creationId="{B4FDD831-5C16-4C29-98BC-9921B1B9C9B0}"/>
          </ac:spMkLst>
        </pc:spChg>
        <pc:spChg chg="del topLvl">
          <ac:chgData name="Prazak Jan" userId="bad3b01a-c14b-4ec6-b66d-5789a217fba1" providerId="ADAL" clId="{89CD871F-DFD1-4891-8423-4CB7F9E684CC}" dt="2021-04-15T09:41:18.664" v="165" actId="478"/>
          <ac:spMkLst>
            <pc:docMk/>
            <pc:sldMk cId="2656578880" sldId="343"/>
            <ac:spMk id="20" creationId="{3EC8D0D1-A9CA-4C77-8108-3917AB7D2492}"/>
          </ac:spMkLst>
        </pc:spChg>
        <pc:spChg chg="del topLvl">
          <ac:chgData name="Prazak Jan" userId="bad3b01a-c14b-4ec6-b66d-5789a217fba1" providerId="ADAL" clId="{89CD871F-DFD1-4891-8423-4CB7F9E684CC}" dt="2021-04-15T09:41:20.271" v="166" actId="478"/>
          <ac:spMkLst>
            <pc:docMk/>
            <pc:sldMk cId="2656578880" sldId="343"/>
            <ac:spMk id="21" creationId="{C46FD6B4-F439-4EE4-A822-90F55742D5FD}"/>
          </ac:spMkLst>
        </pc:spChg>
        <pc:spChg chg="del mod topLvl">
          <ac:chgData name="Prazak Jan" userId="bad3b01a-c14b-4ec6-b66d-5789a217fba1" providerId="ADAL" clId="{89CD871F-DFD1-4891-8423-4CB7F9E684CC}" dt="2021-04-15T09:52:15.585" v="287" actId="478"/>
          <ac:spMkLst>
            <pc:docMk/>
            <pc:sldMk cId="2656578880" sldId="343"/>
            <ac:spMk id="22" creationId="{6021034C-D2A0-4361-9BD8-3B2664AD452E}"/>
          </ac:spMkLst>
        </pc:spChg>
        <pc:spChg chg="mod">
          <ac:chgData name="Prazak Jan" userId="bad3b01a-c14b-4ec6-b66d-5789a217fba1" providerId="ADAL" clId="{89CD871F-DFD1-4891-8423-4CB7F9E684CC}" dt="2021-04-15T09:49:50.512" v="260"/>
          <ac:spMkLst>
            <pc:docMk/>
            <pc:sldMk cId="2656578880" sldId="343"/>
            <ac:spMk id="24" creationId="{59CB36D5-8FB2-4941-BBA7-A99D01B26119}"/>
          </ac:spMkLst>
        </pc:spChg>
        <pc:spChg chg="mod">
          <ac:chgData name="Prazak Jan" userId="bad3b01a-c14b-4ec6-b66d-5789a217fba1" providerId="ADAL" clId="{89CD871F-DFD1-4891-8423-4CB7F9E684CC}" dt="2021-04-15T09:56:22.606" v="342" actId="207"/>
          <ac:spMkLst>
            <pc:docMk/>
            <pc:sldMk cId="2656578880" sldId="343"/>
            <ac:spMk id="25" creationId="{2882CD9D-27B8-4E04-8DA7-DB4B37AF5CBB}"/>
          </ac:spMkLst>
        </pc:spChg>
        <pc:spChg chg="mod">
          <ac:chgData name="Prazak Jan" userId="bad3b01a-c14b-4ec6-b66d-5789a217fba1" providerId="ADAL" clId="{89CD871F-DFD1-4891-8423-4CB7F9E684CC}" dt="2021-04-15T09:56:16.817" v="340" actId="207"/>
          <ac:spMkLst>
            <pc:docMk/>
            <pc:sldMk cId="2656578880" sldId="343"/>
            <ac:spMk id="28" creationId="{A27F9EDE-A307-400C-87B2-8EA34D45D2A0}"/>
          </ac:spMkLst>
        </pc:spChg>
        <pc:spChg chg="mod">
          <ac:chgData name="Prazak Jan" userId="bad3b01a-c14b-4ec6-b66d-5789a217fba1" providerId="ADAL" clId="{89CD871F-DFD1-4891-8423-4CB7F9E684CC}" dt="2021-04-15T09:53:47.617" v="310" actId="20577"/>
          <ac:spMkLst>
            <pc:docMk/>
            <pc:sldMk cId="2656578880" sldId="343"/>
            <ac:spMk id="29" creationId="{4207BD0F-4B65-49FF-9A71-6024B344F8D4}"/>
          </ac:spMkLst>
        </pc:spChg>
        <pc:spChg chg="add del mod">
          <ac:chgData name="Prazak Jan" userId="bad3b01a-c14b-4ec6-b66d-5789a217fba1" providerId="ADAL" clId="{89CD871F-DFD1-4891-8423-4CB7F9E684CC}" dt="2021-04-15T10:13:33.433" v="659" actId="478"/>
          <ac:spMkLst>
            <pc:docMk/>
            <pc:sldMk cId="2656578880" sldId="343"/>
            <ac:spMk id="30" creationId="{9B8E8D39-BF13-40C4-BCFF-531C2367A6D3}"/>
          </ac:spMkLst>
        </pc:spChg>
        <pc:spChg chg="add mod">
          <ac:chgData name="Prazak Jan" userId="bad3b01a-c14b-4ec6-b66d-5789a217fba1" providerId="ADAL" clId="{89CD871F-DFD1-4891-8423-4CB7F9E684CC}" dt="2021-04-15T10:13:57.550" v="670" actId="20577"/>
          <ac:spMkLst>
            <pc:docMk/>
            <pc:sldMk cId="2656578880" sldId="343"/>
            <ac:spMk id="31" creationId="{730EE08D-44A2-431A-B42D-1CCCF38E782D}"/>
          </ac:spMkLst>
        </pc:spChg>
        <pc:grpChg chg="add del mod">
          <ac:chgData name="Prazak Jan" userId="bad3b01a-c14b-4ec6-b66d-5789a217fba1" providerId="ADAL" clId="{89CD871F-DFD1-4891-8423-4CB7F9E684CC}" dt="2021-04-15T09:43:09.656" v="188" actId="478"/>
          <ac:grpSpMkLst>
            <pc:docMk/>
            <pc:sldMk cId="2656578880" sldId="343"/>
            <ac:grpSpMk id="3" creationId="{6249275D-69BB-4AA8-B41D-448DC8FADAA1}"/>
          </ac:grpSpMkLst>
        </pc:grpChg>
        <pc:grpChg chg="del">
          <ac:chgData name="Prazak Jan" userId="bad3b01a-c14b-4ec6-b66d-5789a217fba1" providerId="ADAL" clId="{89CD871F-DFD1-4891-8423-4CB7F9E684CC}" dt="2021-04-15T06:13:41.796" v="30" actId="478"/>
          <ac:grpSpMkLst>
            <pc:docMk/>
            <pc:sldMk cId="2656578880" sldId="343"/>
            <ac:grpSpMk id="8" creationId="{9FC0144B-629E-4E17-A93C-B9FD4E7BF81F}"/>
          </ac:grpSpMkLst>
        </pc:grpChg>
        <pc:grpChg chg="add del mod">
          <ac:chgData name="Prazak Jan" userId="bad3b01a-c14b-4ec6-b66d-5789a217fba1" providerId="ADAL" clId="{89CD871F-DFD1-4891-8423-4CB7F9E684CC}" dt="2021-04-15T09:52:19.254" v="289" actId="478"/>
          <ac:grpSpMkLst>
            <pc:docMk/>
            <pc:sldMk cId="2656578880" sldId="343"/>
            <ac:grpSpMk id="11" creationId="{96D5C8D3-DB44-4613-8B89-DF7240E66507}"/>
          </ac:grpSpMkLst>
        </pc:grpChg>
        <pc:grpChg chg="add del mod">
          <ac:chgData name="Prazak Jan" userId="bad3b01a-c14b-4ec6-b66d-5789a217fba1" providerId="ADAL" clId="{89CD871F-DFD1-4891-8423-4CB7F9E684CC}" dt="2021-04-15T09:52:15.585" v="287" actId="478"/>
          <ac:grpSpMkLst>
            <pc:docMk/>
            <pc:sldMk cId="2656578880" sldId="343"/>
            <ac:grpSpMk id="14" creationId="{190B9BF4-323A-4537-84E0-FAF05894EFEA}"/>
          </ac:grpSpMkLst>
        </pc:grpChg>
        <pc:grpChg chg="del mod">
          <ac:chgData name="Prazak Jan" userId="bad3b01a-c14b-4ec6-b66d-5789a217fba1" providerId="ADAL" clId="{89CD871F-DFD1-4891-8423-4CB7F9E684CC}" dt="2021-04-15T09:41:18.664" v="165" actId="478"/>
          <ac:grpSpMkLst>
            <pc:docMk/>
            <pc:sldMk cId="2656578880" sldId="343"/>
            <ac:grpSpMk id="19" creationId="{484C89F4-631F-41A7-9E70-54279F1ABA1E}"/>
          </ac:grpSpMkLst>
        </pc:grpChg>
        <pc:grpChg chg="add mod">
          <ac:chgData name="Prazak Jan" userId="bad3b01a-c14b-4ec6-b66d-5789a217fba1" providerId="ADAL" clId="{89CD871F-DFD1-4891-8423-4CB7F9E684CC}" dt="2021-04-15T09:49:40.994" v="258"/>
          <ac:grpSpMkLst>
            <pc:docMk/>
            <pc:sldMk cId="2656578880" sldId="343"/>
            <ac:grpSpMk id="23" creationId="{4D239E85-B04F-41BB-9408-BAD3A7784F4D}"/>
          </ac:grpSpMkLst>
        </pc:grpChg>
        <pc:grpChg chg="add mod">
          <ac:chgData name="Prazak Jan" userId="bad3b01a-c14b-4ec6-b66d-5789a217fba1" providerId="ADAL" clId="{89CD871F-DFD1-4891-8423-4CB7F9E684CC}" dt="2021-04-15T09:52:39.165" v="293" actId="14100"/>
          <ac:grpSpMkLst>
            <pc:docMk/>
            <pc:sldMk cId="2656578880" sldId="343"/>
            <ac:grpSpMk id="26" creationId="{B27AA43D-A4DD-478D-ABA9-B6C3ADA740C8}"/>
          </ac:grpSpMkLst>
        </pc:grpChg>
        <pc:picChg chg="mod modCrop">
          <ac:chgData name="Prazak Jan" userId="bad3b01a-c14b-4ec6-b66d-5789a217fba1" providerId="ADAL" clId="{89CD871F-DFD1-4891-8423-4CB7F9E684CC}" dt="2021-04-15T06:24:12.950" v="81" actId="18131"/>
          <ac:picMkLst>
            <pc:docMk/>
            <pc:sldMk cId="2656578880" sldId="343"/>
            <ac:picMk id="2" creationId="{00000000-0000-0000-0000-000000000000}"/>
          </ac:picMkLst>
        </pc:picChg>
        <pc:picChg chg="add mod ord">
          <ac:chgData name="Prazak Jan" userId="bad3b01a-c14b-4ec6-b66d-5789a217fba1" providerId="ADAL" clId="{89CD871F-DFD1-4891-8423-4CB7F9E684CC}" dt="2021-04-15T06:14:33.746" v="53" actId="167"/>
          <ac:picMkLst>
            <pc:docMk/>
            <pc:sldMk cId="2656578880" sldId="343"/>
            <ac:picMk id="17" creationId="{52A22FC7-2B43-4CFF-AC81-07DD633EEEA5}"/>
          </ac:picMkLst>
        </pc:picChg>
        <pc:picChg chg="add del mod">
          <ac:chgData name="Prazak Jan" userId="bad3b01a-c14b-4ec6-b66d-5789a217fba1" providerId="ADAL" clId="{89CD871F-DFD1-4891-8423-4CB7F9E684CC}" dt="2021-04-15T10:23:42.735" v="715"/>
          <ac:picMkLst>
            <pc:docMk/>
            <pc:sldMk cId="2656578880" sldId="343"/>
            <ac:picMk id="32" creationId="{57012C5C-D833-4F03-A0AB-9C432693CB80}"/>
          </ac:picMkLst>
        </pc:picChg>
        <pc:picChg chg="add del mod">
          <ac:chgData name="Prazak Jan" userId="bad3b01a-c14b-4ec6-b66d-5789a217fba1" providerId="ADAL" clId="{89CD871F-DFD1-4891-8423-4CB7F9E684CC}" dt="2021-04-15T10:25:24.784" v="799" actId="478"/>
          <ac:picMkLst>
            <pc:docMk/>
            <pc:sldMk cId="2656578880" sldId="343"/>
            <ac:picMk id="33" creationId="{CDD41E94-DF8A-456B-BABA-463B14C1F4A5}"/>
          </ac:picMkLst>
        </pc:picChg>
        <pc:picChg chg="add del mod">
          <ac:chgData name="Prazak Jan" userId="bad3b01a-c14b-4ec6-b66d-5789a217fba1" providerId="ADAL" clId="{89CD871F-DFD1-4891-8423-4CB7F9E684CC}" dt="2021-04-15T10:24:56.100" v="731" actId="478"/>
          <ac:picMkLst>
            <pc:docMk/>
            <pc:sldMk cId="2656578880" sldId="343"/>
            <ac:picMk id="34" creationId="{31C2579E-97B5-4476-9933-8D0E2AF660A6}"/>
          </ac:picMkLst>
        </pc:picChg>
        <pc:picChg chg="add mod">
          <ac:chgData name="Prazak Jan" userId="bad3b01a-c14b-4ec6-b66d-5789a217fba1" providerId="ADAL" clId="{89CD871F-DFD1-4891-8423-4CB7F9E684CC}" dt="2021-04-15T10:25:25.749" v="800"/>
          <ac:picMkLst>
            <pc:docMk/>
            <pc:sldMk cId="2656578880" sldId="343"/>
            <ac:picMk id="35" creationId="{D98D2C4C-9060-45D8-825F-694DBE3929BC}"/>
          </ac:picMkLst>
        </pc:picChg>
        <pc:picChg chg="add del mod">
          <ac:chgData name="Prazak Jan" userId="bad3b01a-c14b-4ec6-b66d-5789a217fba1" providerId="ADAL" clId="{89CD871F-DFD1-4891-8423-4CB7F9E684CC}" dt="2021-04-15T10:25:29.045" v="801" actId="478"/>
          <ac:picMkLst>
            <pc:docMk/>
            <pc:sldMk cId="2656578880" sldId="343"/>
            <ac:picMk id="36" creationId="{E01257D0-3BB1-4532-B154-38BF121AB25F}"/>
          </ac:picMkLst>
        </pc:picChg>
      </pc:sldChg>
      <pc:sldChg chg="addSp delSp modSp mod">
        <pc:chgData name="Prazak Jan" userId="bad3b01a-c14b-4ec6-b66d-5789a217fba1" providerId="ADAL" clId="{89CD871F-DFD1-4891-8423-4CB7F9E684CC}" dt="2021-04-21T11:04:42.946" v="900" actId="478"/>
        <pc:sldMkLst>
          <pc:docMk/>
          <pc:sldMk cId="9977413" sldId="344"/>
        </pc:sldMkLst>
        <pc:spChg chg="del">
          <ac:chgData name="Prazak Jan" userId="bad3b01a-c14b-4ec6-b66d-5789a217fba1" providerId="ADAL" clId="{89CD871F-DFD1-4891-8423-4CB7F9E684CC}" dt="2021-04-15T06:16:02.009" v="63" actId="931"/>
          <ac:spMkLst>
            <pc:docMk/>
            <pc:sldMk cId="9977413" sldId="344"/>
            <ac:spMk id="6" creationId="{19EE4512-B8A2-4DE6-A6F8-48BA9018663E}"/>
          </ac:spMkLst>
        </pc:spChg>
        <pc:spChg chg="mod">
          <ac:chgData name="Prazak Jan" userId="bad3b01a-c14b-4ec6-b66d-5789a217fba1" providerId="ADAL" clId="{89CD871F-DFD1-4891-8423-4CB7F9E684CC}" dt="2021-04-15T09:57:11.670" v="352"/>
          <ac:spMkLst>
            <pc:docMk/>
            <pc:sldMk cId="9977413" sldId="344"/>
            <ac:spMk id="12" creationId="{F413AB9B-B155-438E-AA6C-538F05978BCA}"/>
          </ac:spMkLst>
        </pc:spChg>
        <pc:spChg chg="mod">
          <ac:chgData name="Prazak Jan" userId="bad3b01a-c14b-4ec6-b66d-5789a217fba1" providerId="ADAL" clId="{89CD871F-DFD1-4891-8423-4CB7F9E684CC}" dt="2021-04-15T09:57:20.155" v="355" actId="20577"/>
          <ac:spMkLst>
            <pc:docMk/>
            <pc:sldMk cId="9977413" sldId="344"/>
            <ac:spMk id="13" creationId="{107A4FB3-7E91-48FE-84A9-22B69EBEDBBD}"/>
          </ac:spMkLst>
        </pc:spChg>
        <pc:spChg chg="add del mod ord">
          <ac:chgData name="Prazak Jan" userId="bad3b01a-c14b-4ec6-b66d-5789a217fba1" providerId="ADAL" clId="{89CD871F-DFD1-4891-8423-4CB7F9E684CC}" dt="2021-04-21T11:04:42.946" v="900" actId="478"/>
          <ac:spMkLst>
            <pc:docMk/>
            <pc:sldMk cId="9977413" sldId="344"/>
            <ac:spMk id="15" creationId="{D5A85F4F-BBD2-4691-AEF5-B99D554F9621}"/>
          </ac:spMkLst>
        </pc:spChg>
        <pc:spChg chg="del topLvl">
          <ac:chgData name="Prazak Jan" userId="bad3b01a-c14b-4ec6-b66d-5789a217fba1" providerId="ADAL" clId="{89CD871F-DFD1-4891-8423-4CB7F9E684CC}" dt="2021-04-15T09:58:21.164" v="369" actId="478"/>
          <ac:spMkLst>
            <pc:docMk/>
            <pc:sldMk cId="9977413" sldId="344"/>
            <ac:spMk id="15" creationId="{E15C6821-1A5F-4613-89F7-36639C56D24D}"/>
          </ac:spMkLst>
        </pc:spChg>
        <pc:spChg chg="del mod">
          <ac:chgData name="Prazak Jan" userId="bad3b01a-c14b-4ec6-b66d-5789a217fba1" providerId="ADAL" clId="{89CD871F-DFD1-4891-8423-4CB7F9E684CC}" dt="2021-04-15T10:46:06.436" v="824" actId="478"/>
          <ac:spMkLst>
            <pc:docMk/>
            <pc:sldMk cId="9977413" sldId="344"/>
            <ac:spMk id="16" creationId="{B9874510-3973-42AF-B787-931F5E671D3D}"/>
          </ac:spMkLst>
        </pc:spChg>
        <pc:spChg chg="mod">
          <ac:chgData name="Prazak Jan" userId="bad3b01a-c14b-4ec6-b66d-5789a217fba1" providerId="ADAL" clId="{89CD871F-DFD1-4891-8423-4CB7F9E684CC}" dt="2021-04-15T09:58:14.919" v="368" actId="20577"/>
          <ac:spMkLst>
            <pc:docMk/>
            <pc:sldMk cId="9977413" sldId="344"/>
            <ac:spMk id="18" creationId="{F8760D38-9368-4B01-9275-96D29011A44C}"/>
          </ac:spMkLst>
        </pc:spChg>
        <pc:spChg chg="mod">
          <ac:chgData name="Prazak Jan" userId="bad3b01a-c14b-4ec6-b66d-5789a217fba1" providerId="ADAL" clId="{89CD871F-DFD1-4891-8423-4CB7F9E684CC}" dt="2021-04-15T09:57:49.826" v="358" actId="20577"/>
          <ac:spMkLst>
            <pc:docMk/>
            <pc:sldMk cId="9977413" sldId="344"/>
            <ac:spMk id="22" creationId="{5CD28892-A0D6-4454-AC5E-307EEF25096B}"/>
          </ac:spMkLst>
        </pc:spChg>
        <pc:spChg chg="add del mod">
          <ac:chgData name="Prazak Jan" userId="bad3b01a-c14b-4ec6-b66d-5789a217fba1" providerId="ADAL" clId="{89CD871F-DFD1-4891-8423-4CB7F9E684CC}" dt="2021-04-15T10:13:27.895" v="657" actId="478"/>
          <ac:spMkLst>
            <pc:docMk/>
            <pc:sldMk cId="9977413" sldId="344"/>
            <ac:spMk id="23" creationId="{6D4A4FA2-8635-4960-92DE-FD3CC56C6209}"/>
          </ac:spMkLst>
        </pc:spChg>
        <pc:spChg chg="add mod">
          <ac:chgData name="Prazak Jan" userId="bad3b01a-c14b-4ec6-b66d-5789a217fba1" providerId="ADAL" clId="{89CD871F-DFD1-4891-8423-4CB7F9E684CC}" dt="2021-04-15T10:13:28.487" v="658"/>
          <ac:spMkLst>
            <pc:docMk/>
            <pc:sldMk cId="9977413" sldId="344"/>
            <ac:spMk id="24" creationId="{6262AE88-047C-4A0E-BA03-F5CF746E2EA5}"/>
          </ac:spMkLst>
        </pc:spChg>
        <pc:spChg chg="del mod topLvl">
          <ac:chgData name="Prazak Jan" userId="bad3b01a-c14b-4ec6-b66d-5789a217fba1" providerId="ADAL" clId="{89CD871F-DFD1-4891-8423-4CB7F9E684CC}" dt="2021-04-15T09:58:22.391" v="370" actId="478"/>
          <ac:spMkLst>
            <pc:docMk/>
            <pc:sldMk cId="9977413" sldId="344"/>
            <ac:spMk id="27" creationId="{96BE18A0-B4F4-4A44-A2FE-6119E52BB9C7}"/>
          </ac:spMkLst>
        </pc:spChg>
        <pc:grpChg chg="del mod">
          <ac:chgData name="Prazak Jan" userId="bad3b01a-c14b-4ec6-b66d-5789a217fba1" providerId="ADAL" clId="{89CD871F-DFD1-4891-8423-4CB7F9E684CC}" dt="2021-04-15T09:58:21.164" v="369" actId="478"/>
          <ac:grpSpMkLst>
            <pc:docMk/>
            <pc:sldMk cId="9977413" sldId="344"/>
            <ac:grpSpMk id="3" creationId="{6249275D-69BB-4AA8-B41D-448DC8FADAA1}"/>
          </ac:grpSpMkLst>
        </pc:grpChg>
        <pc:grpChg chg="del">
          <ac:chgData name="Prazak Jan" userId="bad3b01a-c14b-4ec6-b66d-5789a217fba1" providerId="ADAL" clId="{89CD871F-DFD1-4891-8423-4CB7F9E684CC}" dt="2021-04-15T06:13:43.573" v="31" actId="478"/>
          <ac:grpSpMkLst>
            <pc:docMk/>
            <pc:sldMk cId="9977413" sldId="344"/>
            <ac:grpSpMk id="8" creationId="{9FC0144B-629E-4E17-A93C-B9FD4E7BF81F}"/>
          </ac:grpSpMkLst>
        </pc:grpChg>
        <pc:grpChg chg="add mod">
          <ac:chgData name="Prazak Jan" userId="bad3b01a-c14b-4ec6-b66d-5789a217fba1" providerId="ADAL" clId="{89CD871F-DFD1-4891-8423-4CB7F9E684CC}" dt="2021-04-15T09:56:55.662" v="349"/>
          <ac:grpSpMkLst>
            <pc:docMk/>
            <pc:sldMk cId="9977413" sldId="344"/>
            <ac:grpSpMk id="11" creationId="{52944CAA-0D66-4C47-989F-567BA4E4DD90}"/>
          </ac:grpSpMkLst>
        </pc:grpChg>
        <pc:grpChg chg="add mod">
          <ac:chgData name="Prazak Jan" userId="bad3b01a-c14b-4ec6-b66d-5789a217fba1" providerId="ADAL" clId="{89CD871F-DFD1-4891-8423-4CB7F9E684CC}" dt="2021-04-15T09:57:05.155" v="351"/>
          <ac:grpSpMkLst>
            <pc:docMk/>
            <pc:sldMk cId="9977413" sldId="344"/>
            <ac:grpSpMk id="14" creationId="{9784A960-04B4-40C9-880C-DD38B5A4CA26}"/>
          </ac:grpSpMkLst>
        </pc:grpChg>
        <pc:grpChg chg="del mod">
          <ac:chgData name="Prazak Jan" userId="bad3b01a-c14b-4ec6-b66d-5789a217fba1" providerId="ADAL" clId="{89CD871F-DFD1-4891-8423-4CB7F9E684CC}" dt="2021-04-15T09:57:23.899" v="356" actId="478"/>
          <ac:grpSpMkLst>
            <pc:docMk/>
            <pc:sldMk cId="9977413" sldId="344"/>
            <ac:grpSpMk id="19" creationId="{484C89F4-631F-41A7-9E70-54279F1ABA1E}"/>
          </ac:grpSpMkLst>
        </pc:grpChg>
        <pc:picChg chg="add mod modCrop">
          <ac:chgData name="Prazak Jan" userId="bad3b01a-c14b-4ec6-b66d-5789a217fba1" providerId="ADAL" clId="{89CD871F-DFD1-4891-8423-4CB7F9E684CC}" dt="2021-04-15T06:16:47.321" v="69" actId="18131"/>
          <ac:picMkLst>
            <pc:docMk/>
            <pc:sldMk cId="9977413" sldId="344"/>
            <ac:picMk id="4" creationId="{27997B1E-0ED0-4080-B5C9-8EFEB698F5C2}"/>
          </ac:picMkLst>
        </pc:picChg>
        <pc:picChg chg="add mod ord">
          <ac:chgData name="Prazak Jan" userId="bad3b01a-c14b-4ec6-b66d-5789a217fba1" providerId="ADAL" clId="{89CD871F-DFD1-4891-8423-4CB7F9E684CC}" dt="2021-04-15T06:14:27.819" v="51" actId="167"/>
          <ac:picMkLst>
            <pc:docMk/>
            <pc:sldMk cId="9977413" sldId="344"/>
            <ac:picMk id="17" creationId="{C69EA4BF-ABB9-48E0-AB20-9E558DCEBC62}"/>
          </ac:picMkLst>
        </pc:picChg>
        <pc:picChg chg="add del mod">
          <ac:chgData name="Prazak Jan" userId="bad3b01a-c14b-4ec6-b66d-5789a217fba1" providerId="ADAL" clId="{89CD871F-DFD1-4891-8423-4CB7F9E684CC}" dt="2021-04-15T10:25:13.209" v="739"/>
          <ac:picMkLst>
            <pc:docMk/>
            <pc:sldMk cId="9977413" sldId="344"/>
            <ac:picMk id="25" creationId="{0F3E8F68-7F72-461B-8236-D90A78EA93A5}"/>
          </ac:picMkLst>
        </pc:picChg>
        <pc:picChg chg="add del mod">
          <ac:chgData name="Prazak Jan" userId="bad3b01a-c14b-4ec6-b66d-5789a217fba1" providerId="ADAL" clId="{89CD871F-DFD1-4891-8423-4CB7F9E684CC}" dt="2021-04-15T10:25:13.209" v="739"/>
          <ac:picMkLst>
            <pc:docMk/>
            <pc:sldMk cId="9977413" sldId="344"/>
            <ac:picMk id="26" creationId="{A5DE8E61-3D97-461E-89A8-80817363736C}"/>
          </ac:picMkLst>
        </pc:picChg>
        <pc:picChg chg="add mod">
          <ac:chgData name="Prazak Jan" userId="bad3b01a-c14b-4ec6-b66d-5789a217fba1" providerId="ADAL" clId="{89CD871F-DFD1-4891-8423-4CB7F9E684CC}" dt="2021-04-15T10:25:20.999" v="798" actId="1038"/>
          <ac:picMkLst>
            <pc:docMk/>
            <pc:sldMk cId="9977413" sldId="344"/>
            <ac:picMk id="28" creationId="{CFDC41A8-1814-47A1-AB4F-EF0D36767810}"/>
          </ac:picMkLst>
        </pc:picChg>
        <pc:picChg chg="add del mod">
          <ac:chgData name="Prazak Jan" userId="bad3b01a-c14b-4ec6-b66d-5789a217fba1" providerId="ADAL" clId="{89CD871F-DFD1-4891-8423-4CB7F9E684CC}" dt="2021-04-15T10:25:41.243" v="805" actId="478"/>
          <ac:picMkLst>
            <pc:docMk/>
            <pc:sldMk cId="9977413" sldId="344"/>
            <ac:picMk id="29" creationId="{1BD2EEC1-FF73-4070-9533-286F349EDB17}"/>
          </ac:picMkLst>
        </pc:picChg>
      </pc:sldChg>
      <pc:sldChg chg="addSp delSp modSp mod">
        <pc:chgData name="Prazak Jan" userId="bad3b01a-c14b-4ec6-b66d-5789a217fba1" providerId="ADAL" clId="{89CD871F-DFD1-4891-8423-4CB7F9E684CC}" dt="2021-04-21T12:45:02.486" v="928" actId="478"/>
        <pc:sldMkLst>
          <pc:docMk/>
          <pc:sldMk cId="1383751702" sldId="345"/>
        </pc:sldMkLst>
        <pc:spChg chg="add del mod">
          <ac:chgData name="Prazak Jan" userId="bad3b01a-c14b-4ec6-b66d-5789a217fba1" providerId="ADAL" clId="{89CD871F-DFD1-4891-8423-4CB7F9E684CC}" dt="2021-04-21T12:43:03.944" v="922" actId="478"/>
          <ac:spMkLst>
            <pc:docMk/>
            <pc:sldMk cId="1383751702" sldId="345"/>
            <ac:spMk id="4" creationId="{DE9A2493-25A6-49F1-A970-5CE366DDA442}"/>
          </ac:spMkLst>
        </pc:spChg>
        <pc:spChg chg="add del mod">
          <ac:chgData name="Prazak Jan" userId="bad3b01a-c14b-4ec6-b66d-5789a217fba1" providerId="ADAL" clId="{89CD871F-DFD1-4891-8423-4CB7F9E684CC}" dt="2021-04-21T12:43:39.240" v="924" actId="478"/>
          <ac:spMkLst>
            <pc:docMk/>
            <pc:sldMk cId="1383751702" sldId="345"/>
            <ac:spMk id="6" creationId="{904563D7-A4C3-4322-A661-71163F97E4D8}"/>
          </ac:spMkLst>
        </pc:spChg>
        <pc:spChg chg="mod">
          <ac:chgData name="Prazak Jan" userId="bad3b01a-c14b-4ec6-b66d-5789a217fba1" providerId="ADAL" clId="{89CD871F-DFD1-4891-8423-4CB7F9E684CC}" dt="2021-04-15T09:59:07.381" v="379"/>
          <ac:spMkLst>
            <pc:docMk/>
            <pc:sldMk cId="1383751702" sldId="345"/>
            <ac:spMk id="12" creationId="{34E8D92C-427A-4875-ACC9-E7B6C9F67112}"/>
          </ac:spMkLst>
        </pc:spChg>
        <pc:spChg chg="mod">
          <ac:chgData name="Prazak Jan" userId="bad3b01a-c14b-4ec6-b66d-5789a217fba1" providerId="ADAL" clId="{89CD871F-DFD1-4891-8423-4CB7F9E684CC}" dt="2021-04-15T09:59:13.765" v="382" actId="20577"/>
          <ac:spMkLst>
            <pc:docMk/>
            <pc:sldMk cId="1383751702" sldId="345"/>
            <ac:spMk id="13" creationId="{6F61D9E7-42DE-4907-9067-D575FFD6DA41}"/>
          </ac:spMkLst>
        </pc:spChg>
        <pc:spChg chg="add del mod ord">
          <ac:chgData name="Prazak Jan" userId="bad3b01a-c14b-4ec6-b66d-5789a217fba1" providerId="ADAL" clId="{89CD871F-DFD1-4891-8423-4CB7F9E684CC}" dt="2021-04-21T11:05:05.033" v="901" actId="478"/>
          <ac:spMkLst>
            <pc:docMk/>
            <pc:sldMk cId="1383751702" sldId="345"/>
            <ac:spMk id="15" creationId="{10103C6B-C433-48CC-8A8D-87AC75A25225}"/>
          </ac:spMkLst>
        </pc:spChg>
        <pc:spChg chg="del">
          <ac:chgData name="Prazak Jan" userId="bad3b01a-c14b-4ec6-b66d-5789a217fba1" providerId="ADAL" clId="{89CD871F-DFD1-4891-8423-4CB7F9E684CC}" dt="2021-04-15T10:46:11.111" v="825" actId="478"/>
          <ac:spMkLst>
            <pc:docMk/>
            <pc:sldMk cId="1383751702" sldId="345"/>
            <ac:spMk id="16" creationId="{B9874510-3973-42AF-B787-931F5E671D3D}"/>
          </ac:spMkLst>
        </pc:spChg>
        <pc:spChg chg="mod">
          <ac:chgData name="Prazak Jan" userId="bad3b01a-c14b-4ec6-b66d-5789a217fba1" providerId="ADAL" clId="{89CD871F-DFD1-4891-8423-4CB7F9E684CC}" dt="2021-04-15T09:59:36.554" v="390" actId="20577"/>
          <ac:spMkLst>
            <pc:docMk/>
            <pc:sldMk cId="1383751702" sldId="345"/>
            <ac:spMk id="18" creationId="{8FD77397-6858-429E-8EAF-97E9D01E20F6}"/>
          </ac:spMkLst>
        </pc:spChg>
        <pc:spChg chg="add del mod ord">
          <ac:chgData name="Prazak Jan" userId="bad3b01a-c14b-4ec6-b66d-5789a217fba1" providerId="ADAL" clId="{89CD871F-DFD1-4891-8423-4CB7F9E684CC}" dt="2021-04-21T12:45:02.486" v="928" actId="478"/>
          <ac:spMkLst>
            <pc:docMk/>
            <pc:sldMk cId="1383751702" sldId="345"/>
            <ac:spMk id="19" creationId="{7351046F-5661-4816-8FD4-87D476E11564}"/>
          </ac:spMkLst>
        </pc:spChg>
        <pc:spChg chg="del topLvl">
          <ac:chgData name="Prazak Jan" userId="bad3b01a-c14b-4ec6-b66d-5789a217fba1" providerId="ADAL" clId="{89CD871F-DFD1-4891-8423-4CB7F9E684CC}" dt="2021-04-15T09:59:41.737" v="392" actId="478"/>
          <ac:spMkLst>
            <pc:docMk/>
            <pc:sldMk cId="1383751702" sldId="345"/>
            <ac:spMk id="20" creationId="{3EC8D0D1-A9CA-4C77-8108-3917AB7D2492}"/>
          </ac:spMkLst>
        </pc:spChg>
        <pc:spChg chg="del topLvl">
          <ac:chgData name="Prazak Jan" userId="bad3b01a-c14b-4ec6-b66d-5789a217fba1" providerId="ADAL" clId="{89CD871F-DFD1-4891-8423-4CB7F9E684CC}" dt="2021-04-15T09:59:43.570" v="393" actId="478"/>
          <ac:spMkLst>
            <pc:docMk/>
            <pc:sldMk cId="1383751702" sldId="345"/>
            <ac:spMk id="21" creationId="{C46FD6B4-F439-4EE4-A822-90F55742D5FD}"/>
          </ac:spMkLst>
        </pc:spChg>
        <pc:spChg chg="mod">
          <ac:chgData name="Prazak Jan" userId="bad3b01a-c14b-4ec6-b66d-5789a217fba1" providerId="ADAL" clId="{89CD871F-DFD1-4891-8423-4CB7F9E684CC}" dt="2021-04-15T09:59:18.590" v="383"/>
          <ac:spMkLst>
            <pc:docMk/>
            <pc:sldMk cId="1383751702" sldId="345"/>
            <ac:spMk id="22" creationId="{74C78CA9-FF9B-44DC-9783-91A5102A8FBA}"/>
          </ac:spMkLst>
        </pc:spChg>
        <pc:spChg chg="add del mod">
          <ac:chgData name="Prazak Jan" userId="bad3b01a-c14b-4ec6-b66d-5789a217fba1" providerId="ADAL" clId="{89CD871F-DFD1-4891-8423-4CB7F9E684CC}" dt="2021-04-15T10:13:23.375" v="655" actId="478"/>
          <ac:spMkLst>
            <pc:docMk/>
            <pc:sldMk cId="1383751702" sldId="345"/>
            <ac:spMk id="23" creationId="{93563370-AB47-4F19-824B-362C73A104C4}"/>
          </ac:spMkLst>
        </pc:spChg>
        <pc:spChg chg="add mod">
          <ac:chgData name="Prazak Jan" userId="bad3b01a-c14b-4ec6-b66d-5789a217fba1" providerId="ADAL" clId="{89CD871F-DFD1-4891-8423-4CB7F9E684CC}" dt="2021-04-15T10:13:23.924" v="656"/>
          <ac:spMkLst>
            <pc:docMk/>
            <pc:sldMk cId="1383751702" sldId="345"/>
            <ac:spMk id="24" creationId="{5A87AF7C-D83F-4434-8831-741DB2775BFF}"/>
          </ac:spMkLst>
        </pc:spChg>
        <pc:grpChg chg="del mod">
          <ac:chgData name="Prazak Jan" userId="bad3b01a-c14b-4ec6-b66d-5789a217fba1" providerId="ADAL" clId="{89CD871F-DFD1-4891-8423-4CB7F9E684CC}" dt="2021-04-15T09:59:40.301" v="391" actId="478"/>
          <ac:grpSpMkLst>
            <pc:docMk/>
            <pc:sldMk cId="1383751702" sldId="345"/>
            <ac:grpSpMk id="3" creationId="{6249275D-69BB-4AA8-B41D-448DC8FADAA1}"/>
          </ac:grpSpMkLst>
        </pc:grpChg>
        <pc:grpChg chg="del">
          <ac:chgData name="Prazak Jan" userId="bad3b01a-c14b-4ec6-b66d-5789a217fba1" providerId="ADAL" clId="{89CD871F-DFD1-4891-8423-4CB7F9E684CC}" dt="2021-04-15T06:13:46.305" v="32" actId="478"/>
          <ac:grpSpMkLst>
            <pc:docMk/>
            <pc:sldMk cId="1383751702" sldId="345"/>
            <ac:grpSpMk id="8" creationId="{9FC0144B-629E-4E17-A93C-B9FD4E7BF81F}"/>
          </ac:grpSpMkLst>
        </pc:grpChg>
        <pc:grpChg chg="add mod">
          <ac:chgData name="Prazak Jan" userId="bad3b01a-c14b-4ec6-b66d-5789a217fba1" providerId="ADAL" clId="{89CD871F-DFD1-4891-8423-4CB7F9E684CC}" dt="2021-04-15T09:59:02.461" v="378"/>
          <ac:grpSpMkLst>
            <pc:docMk/>
            <pc:sldMk cId="1383751702" sldId="345"/>
            <ac:grpSpMk id="11" creationId="{480A37FB-30AE-4365-BAEA-A3DD3D22A910}"/>
          </ac:grpSpMkLst>
        </pc:grpChg>
        <pc:grpChg chg="add mod">
          <ac:chgData name="Prazak Jan" userId="bad3b01a-c14b-4ec6-b66d-5789a217fba1" providerId="ADAL" clId="{89CD871F-DFD1-4891-8423-4CB7F9E684CC}" dt="2021-04-15T09:59:02.461" v="378"/>
          <ac:grpSpMkLst>
            <pc:docMk/>
            <pc:sldMk cId="1383751702" sldId="345"/>
            <ac:grpSpMk id="14" creationId="{B4B65C76-77B3-4150-AB23-FC5710B867A3}"/>
          </ac:grpSpMkLst>
        </pc:grpChg>
        <pc:grpChg chg="del mod">
          <ac:chgData name="Prazak Jan" userId="bad3b01a-c14b-4ec6-b66d-5789a217fba1" providerId="ADAL" clId="{89CD871F-DFD1-4891-8423-4CB7F9E684CC}" dt="2021-04-15T09:59:41.737" v="392" actId="478"/>
          <ac:grpSpMkLst>
            <pc:docMk/>
            <pc:sldMk cId="1383751702" sldId="345"/>
            <ac:grpSpMk id="19" creationId="{484C89F4-631F-41A7-9E70-54279F1ABA1E}"/>
          </ac:grpSpMkLst>
        </pc:grpChg>
        <pc:picChg chg="add del mod modCrop">
          <ac:chgData name="Prazak Jan" userId="bad3b01a-c14b-4ec6-b66d-5789a217fba1" providerId="ADAL" clId="{89CD871F-DFD1-4891-8423-4CB7F9E684CC}" dt="2021-04-21T12:43:37.885" v="923" actId="478"/>
          <ac:picMkLst>
            <pc:docMk/>
            <pc:sldMk cId="1383751702" sldId="345"/>
            <ac:picMk id="2" creationId="{00000000-0000-0000-0000-000000000000}"/>
          </ac:picMkLst>
        </pc:picChg>
        <pc:picChg chg="add mod">
          <ac:chgData name="Prazak Jan" userId="bad3b01a-c14b-4ec6-b66d-5789a217fba1" providerId="ADAL" clId="{89CD871F-DFD1-4891-8423-4CB7F9E684CC}" dt="2021-04-21T12:43:39.648" v="925"/>
          <ac:picMkLst>
            <pc:docMk/>
            <pc:sldMk cId="1383751702" sldId="345"/>
            <ac:picMk id="16" creationId="{B8B69AB2-5662-48FB-8FC6-8E8006BD723F}"/>
          </ac:picMkLst>
        </pc:picChg>
        <pc:picChg chg="add mod ord">
          <ac:chgData name="Prazak Jan" userId="bad3b01a-c14b-4ec6-b66d-5789a217fba1" providerId="ADAL" clId="{89CD871F-DFD1-4891-8423-4CB7F9E684CC}" dt="2021-04-15T06:14:22.684" v="49" actId="167"/>
          <ac:picMkLst>
            <pc:docMk/>
            <pc:sldMk cId="1383751702" sldId="345"/>
            <ac:picMk id="17" creationId="{FFF5A7FE-18CF-431D-BFE5-C9C74E229DFA}"/>
          </ac:picMkLst>
        </pc:picChg>
        <pc:picChg chg="add mod">
          <ac:chgData name="Prazak Jan" userId="bad3b01a-c14b-4ec6-b66d-5789a217fba1" providerId="ADAL" clId="{89CD871F-DFD1-4891-8423-4CB7F9E684CC}" dt="2021-04-15T10:25:44.341" v="806"/>
          <ac:picMkLst>
            <pc:docMk/>
            <pc:sldMk cId="1383751702" sldId="345"/>
            <ac:picMk id="25" creationId="{DFC75135-21F5-428C-A0CB-F708B3465F27}"/>
          </ac:picMkLst>
        </pc:picChg>
        <pc:picChg chg="add del mod">
          <ac:chgData name="Prazak Jan" userId="bad3b01a-c14b-4ec6-b66d-5789a217fba1" providerId="ADAL" clId="{89CD871F-DFD1-4891-8423-4CB7F9E684CC}" dt="2021-04-15T10:25:47.598" v="807" actId="478"/>
          <ac:picMkLst>
            <pc:docMk/>
            <pc:sldMk cId="1383751702" sldId="345"/>
            <ac:picMk id="26" creationId="{D7B64369-C569-4899-8643-EDFAEA250BD9}"/>
          </ac:picMkLst>
        </pc:picChg>
      </pc:sldChg>
      <pc:sldChg chg="addSp delSp modSp mod">
        <pc:chgData name="Prazak Jan" userId="bad3b01a-c14b-4ec6-b66d-5789a217fba1" providerId="ADAL" clId="{89CD871F-DFD1-4891-8423-4CB7F9E684CC}" dt="2021-04-21T11:06:24.725" v="912" actId="478"/>
        <pc:sldMkLst>
          <pc:docMk/>
          <pc:sldMk cId="1283372240" sldId="346"/>
        </pc:sldMkLst>
        <pc:spChg chg="add del mod ord">
          <ac:chgData name="Prazak Jan" userId="bad3b01a-c14b-4ec6-b66d-5789a217fba1" providerId="ADAL" clId="{89CD871F-DFD1-4891-8423-4CB7F9E684CC}" dt="2021-04-21T11:06:24.725" v="912" actId="478"/>
          <ac:spMkLst>
            <pc:docMk/>
            <pc:sldMk cId="1283372240" sldId="346"/>
            <ac:spMk id="12" creationId="{2BAE27C6-98FB-495C-8192-AB7498085005}"/>
          </ac:spMkLst>
        </pc:spChg>
        <pc:spChg chg="add del mod">
          <ac:chgData name="Prazak Jan" userId="bad3b01a-c14b-4ec6-b66d-5789a217fba1" providerId="ADAL" clId="{89CD871F-DFD1-4891-8423-4CB7F9E684CC}" dt="2021-04-15T10:00:00.576" v="398" actId="478"/>
          <ac:spMkLst>
            <pc:docMk/>
            <pc:sldMk cId="1283372240" sldId="346"/>
            <ac:spMk id="12" creationId="{B8FBB849-FC83-4FEF-8FD1-8AD1F6CD3F87}"/>
          </ac:spMkLst>
        </pc:spChg>
        <pc:spChg chg="mod">
          <ac:chgData name="Prazak Jan" userId="bad3b01a-c14b-4ec6-b66d-5789a217fba1" providerId="ADAL" clId="{89CD871F-DFD1-4891-8423-4CB7F9E684CC}" dt="2021-04-15T10:00:34.232" v="403"/>
          <ac:spMkLst>
            <pc:docMk/>
            <pc:sldMk cId="1283372240" sldId="346"/>
            <ac:spMk id="14" creationId="{F6DF41FB-664A-4283-8E76-95CA571E0C11}"/>
          </ac:spMkLst>
        </pc:spChg>
        <pc:spChg chg="del">
          <ac:chgData name="Prazak Jan" userId="bad3b01a-c14b-4ec6-b66d-5789a217fba1" providerId="ADAL" clId="{89CD871F-DFD1-4891-8423-4CB7F9E684CC}" dt="2021-04-15T10:46:24.753" v="826" actId="478"/>
          <ac:spMkLst>
            <pc:docMk/>
            <pc:sldMk cId="1283372240" sldId="346"/>
            <ac:spMk id="16" creationId="{B9874510-3973-42AF-B787-931F5E671D3D}"/>
          </ac:spMkLst>
        </pc:spChg>
        <pc:spChg chg="mod">
          <ac:chgData name="Prazak Jan" userId="bad3b01a-c14b-4ec6-b66d-5789a217fba1" providerId="ADAL" clId="{89CD871F-DFD1-4891-8423-4CB7F9E684CC}" dt="2021-04-15T10:00:29.063" v="402" actId="20577"/>
          <ac:spMkLst>
            <pc:docMk/>
            <pc:sldMk cId="1283372240" sldId="346"/>
            <ac:spMk id="18" creationId="{84736C63-BF92-4B6D-BF0F-D5136A215009}"/>
          </ac:spMkLst>
        </pc:spChg>
        <pc:spChg chg="mod">
          <ac:chgData name="Prazak Jan" userId="bad3b01a-c14b-4ec6-b66d-5789a217fba1" providerId="ADAL" clId="{89CD871F-DFD1-4891-8423-4CB7F9E684CC}" dt="2021-04-15T10:01:04.490" v="413" actId="20577"/>
          <ac:spMkLst>
            <pc:docMk/>
            <pc:sldMk cId="1283372240" sldId="346"/>
            <ac:spMk id="23" creationId="{F040F73F-AA32-4540-9A17-12F397F123E6}"/>
          </ac:spMkLst>
        </pc:spChg>
        <pc:spChg chg="mod">
          <ac:chgData name="Prazak Jan" userId="bad3b01a-c14b-4ec6-b66d-5789a217fba1" providerId="ADAL" clId="{89CD871F-DFD1-4891-8423-4CB7F9E684CC}" dt="2021-04-15T10:00:40.128" v="404"/>
          <ac:spMkLst>
            <pc:docMk/>
            <pc:sldMk cId="1283372240" sldId="346"/>
            <ac:spMk id="24" creationId="{B9A1C99D-36FC-4687-BA59-4CDC2B8E16B9}"/>
          </ac:spMkLst>
        </pc:spChg>
        <pc:spChg chg="add del mod">
          <ac:chgData name="Prazak Jan" userId="bad3b01a-c14b-4ec6-b66d-5789a217fba1" providerId="ADAL" clId="{89CD871F-DFD1-4891-8423-4CB7F9E684CC}" dt="2021-04-15T10:13:18.122" v="653" actId="478"/>
          <ac:spMkLst>
            <pc:docMk/>
            <pc:sldMk cId="1283372240" sldId="346"/>
            <ac:spMk id="25" creationId="{B9E88419-F9D6-49AD-8FFB-5D330B26CA76}"/>
          </ac:spMkLst>
        </pc:spChg>
        <pc:spChg chg="add mod">
          <ac:chgData name="Prazak Jan" userId="bad3b01a-c14b-4ec6-b66d-5789a217fba1" providerId="ADAL" clId="{89CD871F-DFD1-4891-8423-4CB7F9E684CC}" dt="2021-04-15T10:13:18.738" v="654"/>
          <ac:spMkLst>
            <pc:docMk/>
            <pc:sldMk cId="1283372240" sldId="346"/>
            <ac:spMk id="26" creationId="{2676EFFE-FBEE-4EE6-B2FD-A97410B01FCD}"/>
          </ac:spMkLst>
        </pc:spChg>
        <pc:grpChg chg="del mod">
          <ac:chgData name="Prazak Jan" userId="bad3b01a-c14b-4ec6-b66d-5789a217fba1" providerId="ADAL" clId="{89CD871F-DFD1-4891-8423-4CB7F9E684CC}" dt="2021-04-15T10:01:08.463" v="414" actId="478"/>
          <ac:grpSpMkLst>
            <pc:docMk/>
            <pc:sldMk cId="1283372240" sldId="346"/>
            <ac:grpSpMk id="3" creationId="{6249275D-69BB-4AA8-B41D-448DC8FADAA1}"/>
          </ac:grpSpMkLst>
        </pc:grpChg>
        <pc:grpChg chg="del">
          <ac:chgData name="Prazak Jan" userId="bad3b01a-c14b-4ec6-b66d-5789a217fba1" providerId="ADAL" clId="{89CD871F-DFD1-4891-8423-4CB7F9E684CC}" dt="2021-04-15T06:13:47.782" v="33" actId="478"/>
          <ac:grpSpMkLst>
            <pc:docMk/>
            <pc:sldMk cId="1283372240" sldId="346"/>
            <ac:grpSpMk id="8" creationId="{9FC0144B-629E-4E17-A93C-B9FD4E7BF81F}"/>
          </ac:grpSpMkLst>
        </pc:grpChg>
        <pc:grpChg chg="add mod">
          <ac:chgData name="Prazak Jan" userId="bad3b01a-c14b-4ec6-b66d-5789a217fba1" providerId="ADAL" clId="{89CD871F-DFD1-4891-8423-4CB7F9E684CC}" dt="2021-04-15T10:00:18.121" v="399"/>
          <ac:grpSpMkLst>
            <pc:docMk/>
            <pc:sldMk cId="1283372240" sldId="346"/>
            <ac:grpSpMk id="13" creationId="{EF56F59A-A747-4A61-9E6C-E69F10FC2EF7}"/>
          </ac:grpSpMkLst>
        </pc:grpChg>
        <pc:grpChg chg="del mod">
          <ac:chgData name="Prazak Jan" userId="bad3b01a-c14b-4ec6-b66d-5789a217fba1" providerId="ADAL" clId="{89CD871F-DFD1-4891-8423-4CB7F9E684CC}" dt="2021-04-15T10:01:11.159" v="415" actId="478"/>
          <ac:grpSpMkLst>
            <pc:docMk/>
            <pc:sldMk cId="1283372240" sldId="346"/>
            <ac:grpSpMk id="19" creationId="{484C89F4-631F-41A7-9E70-54279F1ABA1E}"/>
          </ac:grpSpMkLst>
        </pc:grpChg>
        <pc:grpChg chg="add mod">
          <ac:chgData name="Prazak Jan" userId="bad3b01a-c14b-4ec6-b66d-5789a217fba1" providerId="ADAL" clId="{89CD871F-DFD1-4891-8423-4CB7F9E684CC}" dt="2021-04-15T10:00:18.121" v="399"/>
          <ac:grpSpMkLst>
            <pc:docMk/>
            <pc:sldMk cId="1283372240" sldId="346"/>
            <ac:grpSpMk id="22" creationId="{D0770366-7FA5-47D8-9D83-20C89D6E32F3}"/>
          </ac:grpSpMkLst>
        </pc:grpChg>
        <pc:picChg chg="mod modCrop">
          <ac:chgData name="Prazak Jan" userId="bad3b01a-c14b-4ec6-b66d-5789a217fba1" providerId="ADAL" clId="{89CD871F-DFD1-4891-8423-4CB7F9E684CC}" dt="2021-04-15T06:15:21.831" v="61" actId="18131"/>
          <ac:picMkLst>
            <pc:docMk/>
            <pc:sldMk cId="1283372240" sldId="346"/>
            <ac:picMk id="2" creationId="{00000000-0000-0000-0000-000000000000}"/>
          </ac:picMkLst>
        </pc:picChg>
        <pc:picChg chg="add mod ord">
          <ac:chgData name="Prazak Jan" userId="bad3b01a-c14b-4ec6-b66d-5789a217fba1" providerId="ADAL" clId="{89CD871F-DFD1-4891-8423-4CB7F9E684CC}" dt="2021-04-15T06:14:17.963" v="47" actId="167"/>
          <ac:picMkLst>
            <pc:docMk/>
            <pc:sldMk cId="1283372240" sldId="346"/>
            <ac:picMk id="17" creationId="{2D508673-9411-4FA0-90A3-89A93147F2DE}"/>
          </ac:picMkLst>
        </pc:picChg>
        <pc:picChg chg="add mod">
          <ac:chgData name="Prazak Jan" userId="bad3b01a-c14b-4ec6-b66d-5789a217fba1" providerId="ADAL" clId="{89CD871F-DFD1-4891-8423-4CB7F9E684CC}" dt="2021-04-15T10:25:49.875" v="808"/>
          <ac:picMkLst>
            <pc:docMk/>
            <pc:sldMk cId="1283372240" sldId="346"/>
            <ac:picMk id="28" creationId="{696187AB-D731-4E45-8F79-F4DF1654A251}"/>
          </ac:picMkLst>
        </pc:picChg>
        <pc:picChg chg="add del mod">
          <ac:chgData name="Prazak Jan" userId="bad3b01a-c14b-4ec6-b66d-5789a217fba1" providerId="ADAL" clId="{89CD871F-DFD1-4891-8423-4CB7F9E684CC}" dt="2021-04-15T10:25:52.090" v="809" actId="478"/>
          <ac:picMkLst>
            <pc:docMk/>
            <pc:sldMk cId="1283372240" sldId="346"/>
            <ac:picMk id="29" creationId="{6A0870B7-ED9F-413B-9741-F4307AD60133}"/>
          </ac:picMkLst>
        </pc:picChg>
      </pc:sldChg>
      <pc:sldChg chg="addSp delSp modSp mod">
        <pc:chgData name="Prazak Jan" userId="bad3b01a-c14b-4ec6-b66d-5789a217fba1" providerId="ADAL" clId="{89CD871F-DFD1-4891-8423-4CB7F9E684CC}" dt="2021-04-21T11:06:44.256" v="917" actId="478"/>
        <pc:sldMkLst>
          <pc:docMk/>
          <pc:sldMk cId="1217936121" sldId="347"/>
        </pc:sldMkLst>
        <pc:spChg chg="mod">
          <ac:chgData name="Prazak Jan" userId="bad3b01a-c14b-4ec6-b66d-5789a217fba1" providerId="ADAL" clId="{89CD871F-DFD1-4891-8423-4CB7F9E684CC}" dt="2021-04-15T10:02:00.167" v="419"/>
          <ac:spMkLst>
            <pc:docMk/>
            <pc:sldMk cId="1217936121" sldId="347"/>
            <ac:spMk id="12" creationId="{9AB9E45B-1178-4588-B2BC-AD2711A0FA1C}"/>
          </ac:spMkLst>
        </pc:spChg>
        <pc:spChg chg="mod">
          <ac:chgData name="Prazak Jan" userId="bad3b01a-c14b-4ec6-b66d-5789a217fba1" providerId="ADAL" clId="{89CD871F-DFD1-4891-8423-4CB7F9E684CC}" dt="2021-04-15T10:03:14.896" v="429" actId="20577"/>
          <ac:spMkLst>
            <pc:docMk/>
            <pc:sldMk cId="1217936121" sldId="347"/>
            <ac:spMk id="13" creationId="{830344ED-0C35-45FF-BFC3-5FACBCF7245A}"/>
          </ac:spMkLst>
        </pc:spChg>
        <pc:spChg chg="add del mod ord">
          <ac:chgData name="Prazak Jan" userId="bad3b01a-c14b-4ec6-b66d-5789a217fba1" providerId="ADAL" clId="{89CD871F-DFD1-4891-8423-4CB7F9E684CC}" dt="2021-04-21T11:06:44.256" v="917" actId="478"/>
          <ac:spMkLst>
            <pc:docMk/>
            <pc:sldMk cId="1217936121" sldId="347"/>
            <ac:spMk id="15" creationId="{C649D067-4E5F-4248-BC7D-BBE6A98A9473}"/>
          </ac:spMkLst>
        </pc:spChg>
        <pc:spChg chg="del topLvl">
          <ac:chgData name="Prazak Jan" userId="bad3b01a-c14b-4ec6-b66d-5789a217fba1" providerId="ADAL" clId="{89CD871F-DFD1-4891-8423-4CB7F9E684CC}" dt="2021-04-15T10:04:01.153" v="445" actId="478"/>
          <ac:spMkLst>
            <pc:docMk/>
            <pc:sldMk cId="1217936121" sldId="347"/>
            <ac:spMk id="15" creationId="{E15C6821-1A5F-4613-89F7-36639C56D24D}"/>
          </ac:spMkLst>
        </pc:spChg>
        <pc:spChg chg="del">
          <ac:chgData name="Prazak Jan" userId="bad3b01a-c14b-4ec6-b66d-5789a217fba1" providerId="ADAL" clId="{89CD871F-DFD1-4891-8423-4CB7F9E684CC}" dt="2021-04-15T10:46:30.168" v="827" actId="478"/>
          <ac:spMkLst>
            <pc:docMk/>
            <pc:sldMk cId="1217936121" sldId="347"/>
            <ac:spMk id="16" creationId="{B9874510-3973-42AF-B787-931F5E671D3D}"/>
          </ac:spMkLst>
        </pc:spChg>
        <pc:spChg chg="mod">
          <ac:chgData name="Prazak Jan" userId="bad3b01a-c14b-4ec6-b66d-5789a217fba1" providerId="ADAL" clId="{89CD871F-DFD1-4891-8423-4CB7F9E684CC}" dt="2021-04-21T11:06:32.462" v="916" actId="20577"/>
          <ac:spMkLst>
            <pc:docMk/>
            <pc:sldMk cId="1217936121" sldId="347"/>
            <ac:spMk id="18" creationId="{4C978361-6CE2-4637-AAFB-97EE4253B18C}"/>
          </ac:spMkLst>
        </pc:spChg>
        <pc:spChg chg="mod">
          <ac:chgData name="Prazak Jan" userId="bad3b01a-c14b-4ec6-b66d-5789a217fba1" providerId="ADAL" clId="{89CD871F-DFD1-4891-8423-4CB7F9E684CC}" dt="2021-04-15T10:03:20.384" v="430"/>
          <ac:spMkLst>
            <pc:docMk/>
            <pc:sldMk cId="1217936121" sldId="347"/>
            <ac:spMk id="22" creationId="{1D3ACC44-F99A-4D71-94DB-AD669EE29B0C}"/>
          </ac:spMkLst>
        </pc:spChg>
        <pc:spChg chg="add del mod">
          <ac:chgData name="Prazak Jan" userId="bad3b01a-c14b-4ec6-b66d-5789a217fba1" providerId="ADAL" clId="{89CD871F-DFD1-4891-8423-4CB7F9E684CC}" dt="2021-04-15T10:13:12.170" v="651" actId="478"/>
          <ac:spMkLst>
            <pc:docMk/>
            <pc:sldMk cId="1217936121" sldId="347"/>
            <ac:spMk id="23" creationId="{37BFD4F0-AD4F-4099-9BBB-A94BAB6F2860}"/>
          </ac:spMkLst>
        </pc:spChg>
        <pc:spChg chg="mod">
          <ac:chgData name="Prazak Jan" userId="bad3b01a-c14b-4ec6-b66d-5789a217fba1" providerId="ADAL" clId="{89CD871F-DFD1-4891-8423-4CB7F9E684CC}" dt="2021-04-15T10:11:38.138" v="605"/>
          <ac:spMkLst>
            <pc:docMk/>
            <pc:sldMk cId="1217936121" sldId="347"/>
            <ac:spMk id="25" creationId="{6E608255-5C24-4D72-AE26-DE473C9B9172}"/>
          </ac:spMkLst>
        </pc:spChg>
        <pc:spChg chg="mod">
          <ac:chgData name="Prazak Jan" userId="bad3b01a-c14b-4ec6-b66d-5789a217fba1" providerId="ADAL" clId="{89CD871F-DFD1-4891-8423-4CB7F9E684CC}" dt="2021-04-15T10:11:38.138" v="605"/>
          <ac:spMkLst>
            <pc:docMk/>
            <pc:sldMk cId="1217936121" sldId="347"/>
            <ac:spMk id="26" creationId="{782C94BA-BCDB-41C8-843F-F0E827796E45}"/>
          </ac:spMkLst>
        </pc:spChg>
        <pc:spChg chg="del topLvl">
          <ac:chgData name="Prazak Jan" userId="bad3b01a-c14b-4ec6-b66d-5789a217fba1" providerId="ADAL" clId="{89CD871F-DFD1-4891-8423-4CB7F9E684CC}" dt="2021-04-15T10:04:02.885" v="446" actId="478"/>
          <ac:spMkLst>
            <pc:docMk/>
            <pc:sldMk cId="1217936121" sldId="347"/>
            <ac:spMk id="27" creationId="{96BE18A0-B4F4-4A44-A2FE-6119E52BB9C7}"/>
          </ac:spMkLst>
        </pc:spChg>
        <pc:spChg chg="add mod">
          <ac:chgData name="Prazak Jan" userId="bad3b01a-c14b-4ec6-b66d-5789a217fba1" providerId="ADAL" clId="{89CD871F-DFD1-4891-8423-4CB7F9E684CC}" dt="2021-04-15T10:13:13.303" v="652"/>
          <ac:spMkLst>
            <pc:docMk/>
            <pc:sldMk cId="1217936121" sldId="347"/>
            <ac:spMk id="28" creationId="{6DCD49EE-C3A1-477C-A7BB-34C531EA1C5E}"/>
          </ac:spMkLst>
        </pc:spChg>
        <pc:grpChg chg="del mod">
          <ac:chgData name="Prazak Jan" userId="bad3b01a-c14b-4ec6-b66d-5789a217fba1" providerId="ADAL" clId="{89CD871F-DFD1-4891-8423-4CB7F9E684CC}" dt="2021-04-15T10:04:01.153" v="445" actId="478"/>
          <ac:grpSpMkLst>
            <pc:docMk/>
            <pc:sldMk cId="1217936121" sldId="347"/>
            <ac:grpSpMk id="3" creationId="{6249275D-69BB-4AA8-B41D-448DC8FADAA1}"/>
          </ac:grpSpMkLst>
        </pc:grpChg>
        <pc:grpChg chg="del">
          <ac:chgData name="Prazak Jan" userId="bad3b01a-c14b-4ec6-b66d-5789a217fba1" providerId="ADAL" clId="{89CD871F-DFD1-4891-8423-4CB7F9E684CC}" dt="2021-04-15T06:13:49.018" v="34" actId="478"/>
          <ac:grpSpMkLst>
            <pc:docMk/>
            <pc:sldMk cId="1217936121" sldId="347"/>
            <ac:grpSpMk id="8" creationId="{9FC0144B-629E-4E17-A93C-B9FD4E7BF81F}"/>
          </ac:grpSpMkLst>
        </pc:grpChg>
        <pc:grpChg chg="add mod">
          <ac:chgData name="Prazak Jan" userId="bad3b01a-c14b-4ec6-b66d-5789a217fba1" providerId="ADAL" clId="{89CD871F-DFD1-4891-8423-4CB7F9E684CC}" dt="2021-04-15T10:01:53.083" v="418"/>
          <ac:grpSpMkLst>
            <pc:docMk/>
            <pc:sldMk cId="1217936121" sldId="347"/>
            <ac:grpSpMk id="11" creationId="{E9C4972A-1FFF-4E80-9E5E-2FA1C3E382A0}"/>
          </ac:grpSpMkLst>
        </pc:grpChg>
        <pc:grpChg chg="add mod">
          <ac:chgData name="Prazak Jan" userId="bad3b01a-c14b-4ec6-b66d-5789a217fba1" providerId="ADAL" clId="{89CD871F-DFD1-4891-8423-4CB7F9E684CC}" dt="2021-04-21T11:06:22.249" v="910" actId="14100"/>
          <ac:grpSpMkLst>
            <pc:docMk/>
            <pc:sldMk cId="1217936121" sldId="347"/>
            <ac:grpSpMk id="14" creationId="{6E445DCE-4B76-4F35-B4B9-4F25E9A4843C}"/>
          </ac:grpSpMkLst>
        </pc:grpChg>
        <pc:grpChg chg="del mod">
          <ac:chgData name="Prazak Jan" userId="bad3b01a-c14b-4ec6-b66d-5789a217fba1" providerId="ADAL" clId="{89CD871F-DFD1-4891-8423-4CB7F9E684CC}" dt="2021-04-15T10:04:05.457" v="447" actId="478"/>
          <ac:grpSpMkLst>
            <pc:docMk/>
            <pc:sldMk cId="1217936121" sldId="347"/>
            <ac:grpSpMk id="19" creationId="{484C89F4-631F-41A7-9E70-54279F1ABA1E}"/>
          </ac:grpSpMkLst>
        </pc:grpChg>
        <pc:grpChg chg="add del mod">
          <ac:chgData name="Prazak Jan" userId="bad3b01a-c14b-4ec6-b66d-5789a217fba1" providerId="ADAL" clId="{89CD871F-DFD1-4891-8423-4CB7F9E684CC}" dt="2021-04-15T10:11:41.879" v="606"/>
          <ac:grpSpMkLst>
            <pc:docMk/>
            <pc:sldMk cId="1217936121" sldId="347"/>
            <ac:grpSpMk id="24" creationId="{EB130034-CD12-4027-931C-151D68033B36}"/>
          </ac:grpSpMkLst>
        </pc:grpChg>
        <pc:picChg chg="mod modCrop">
          <ac:chgData name="Prazak Jan" userId="bad3b01a-c14b-4ec6-b66d-5789a217fba1" providerId="ADAL" clId="{89CD871F-DFD1-4891-8423-4CB7F9E684CC}" dt="2021-04-15T06:15:39.455" v="62" actId="18131"/>
          <ac:picMkLst>
            <pc:docMk/>
            <pc:sldMk cId="1217936121" sldId="347"/>
            <ac:picMk id="2" creationId="{00000000-0000-0000-0000-000000000000}"/>
          </ac:picMkLst>
        </pc:picChg>
        <pc:picChg chg="add mod ord">
          <ac:chgData name="Prazak Jan" userId="bad3b01a-c14b-4ec6-b66d-5789a217fba1" providerId="ADAL" clId="{89CD871F-DFD1-4891-8423-4CB7F9E684CC}" dt="2021-04-15T06:14:13.972" v="45" actId="167"/>
          <ac:picMkLst>
            <pc:docMk/>
            <pc:sldMk cId="1217936121" sldId="347"/>
            <ac:picMk id="17" creationId="{93485D12-8F9F-48F6-92A1-3ABC64AE6430}"/>
          </ac:picMkLst>
        </pc:picChg>
        <pc:picChg chg="add mod">
          <ac:chgData name="Prazak Jan" userId="bad3b01a-c14b-4ec6-b66d-5789a217fba1" providerId="ADAL" clId="{89CD871F-DFD1-4891-8423-4CB7F9E684CC}" dt="2021-04-15T10:25:54.587" v="810"/>
          <ac:picMkLst>
            <pc:docMk/>
            <pc:sldMk cId="1217936121" sldId="347"/>
            <ac:picMk id="29" creationId="{0261CDF8-C019-4441-9FA6-DB147F2CDA81}"/>
          </ac:picMkLst>
        </pc:picChg>
        <pc:picChg chg="add del mod">
          <ac:chgData name="Prazak Jan" userId="bad3b01a-c14b-4ec6-b66d-5789a217fba1" providerId="ADAL" clId="{89CD871F-DFD1-4891-8423-4CB7F9E684CC}" dt="2021-04-15T10:25:56.935" v="811" actId="478"/>
          <ac:picMkLst>
            <pc:docMk/>
            <pc:sldMk cId="1217936121" sldId="347"/>
            <ac:picMk id="30" creationId="{A6198FE3-E0A3-4C5E-8EB5-8F13FE20F4A0}"/>
          </ac:picMkLst>
        </pc:picChg>
      </pc:sldChg>
      <pc:sldChg chg="addSp delSp modSp mod">
        <pc:chgData name="Prazak Jan" userId="bad3b01a-c14b-4ec6-b66d-5789a217fba1" providerId="ADAL" clId="{89CD871F-DFD1-4891-8423-4CB7F9E684CC}" dt="2021-04-21T11:07:03.360" v="918" actId="478"/>
        <pc:sldMkLst>
          <pc:docMk/>
          <pc:sldMk cId="2053291040" sldId="348"/>
        </pc:sldMkLst>
        <pc:spChg chg="add del">
          <ac:chgData name="Prazak Jan" userId="bad3b01a-c14b-4ec6-b66d-5789a217fba1" providerId="ADAL" clId="{89CD871F-DFD1-4891-8423-4CB7F9E684CC}" dt="2021-04-15T06:20:03.998" v="72"/>
          <ac:spMkLst>
            <pc:docMk/>
            <pc:sldMk cId="2053291040" sldId="348"/>
            <ac:spMk id="6" creationId="{19EE4512-B8A2-4DE6-A6F8-48BA9018663E}"/>
          </ac:spMkLst>
        </pc:spChg>
        <pc:spChg chg="add del mod topLvl">
          <ac:chgData name="Prazak Jan" userId="bad3b01a-c14b-4ec6-b66d-5789a217fba1" providerId="ADAL" clId="{89CD871F-DFD1-4891-8423-4CB7F9E684CC}" dt="2021-04-15T10:11:44.624" v="608" actId="478"/>
          <ac:spMkLst>
            <pc:docMk/>
            <pc:sldMk cId="2053291040" sldId="348"/>
            <ac:spMk id="12" creationId="{736627DE-2E5C-4B14-91B7-EFE98174FCCD}"/>
          </ac:spMkLst>
        </pc:spChg>
        <pc:spChg chg="add del mod topLvl">
          <ac:chgData name="Prazak Jan" userId="bad3b01a-c14b-4ec6-b66d-5789a217fba1" providerId="ADAL" clId="{89CD871F-DFD1-4891-8423-4CB7F9E684CC}" dt="2021-04-15T10:11:44.624" v="608" actId="478"/>
          <ac:spMkLst>
            <pc:docMk/>
            <pc:sldMk cId="2053291040" sldId="348"/>
            <ac:spMk id="13" creationId="{ADB78669-A346-4B62-B0D0-B808F35EEB62}"/>
          </ac:spMkLst>
        </pc:spChg>
        <pc:spChg chg="add del mod ord">
          <ac:chgData name="Prazak Jan" userId="bad3b01a-c14b-4ec6-b66d-5789a217fba1" providerId="ADAL" clId="{89CD871F-DFD1-4891-8423-4CB7F9E684CC}" dt="2021-04-21T11:07:03.360" v="918" actId="478"/>
          <ac:spMkLst>
            <pc:docMk/>
            <pc:sldMk cId="2053291040" sldId="348"/>
            <ac:spMk id="14" creationId="{08939AA0-DB26-45A4-8BDE-FD207A2959D6}"/>
          </ac:spMkLst>
        </pc:spChg>
        <pc:spChg chg="add del mod">
          <ac:chgData name="Prazak Jan" userId="bad3b01a-c14b-4ec6-b66d-5789a217fba1" providerId="ADAL" clId="{89CD871F-DFD1-4891-8423-4CB7F9E684CC}" dt="2021-04-15T10:12:52.277" v="630" actId="478"/>
          <ac:spMkLst>
            <pc:docMk/>
            <pc:sldMk cId="2053291040" sldId="348"/>
            <ac:spMk id="14" creationId="{F1EFBDFF-79B5-47DD-A4DA-3E331A969BC2}"/>
          </ac:spMkLst>
        </pc:spChg>
        <pc:spChg chg="del topLvl">
          <ac:chgData name="Prazak Jan" userId="bad3b01a-c14b-4ec6-b66d-5789a217fba1" providerId="ADAL" clId="{89CD871F-DFD1-4891-8423-4CB7F9E684CC}" dt="2021-04-15T10:07:05.167" v="507" actId="478"/>
          <ac:spMkLst>
            <pc:docMk/>
            <pc:sldMk cId="2053291040" sldId="348"/>
            <ac:spMk id="15" creationId="{E15C6821-1A5F-4613-89F7-36639C56D24D}"/>
          </ac:spMkLst>
        </pc:spChg>
        <pc:spChg chg="del">
          <ac:chgData name="Prazak Jan" userId="bad3b01a-c14b-4ec6-b66d-5789a217fba1" providerId="ADAL" clId="{89CD871F-DFD1-4891-8423-4CB7F9E684CC}" dt="2021-04-15T10:46:41.364" v="828" actId="478"/>
          <ac:spMkLst>
            <pc:docMk/>
            <pc:sldMk cId="2053291040" sldId="348"/>
            <ac:spMk id="16" creationId="{B9874510-3973-42AF-B787-931F5E671D3D}"/>
          </ac:spMkLst>
        </pc:spChg>
        <pc:spChg chg="del topLvl">
          <ac:chgData name="Prazak Jan" userId="bad3b01a-c14b-4ec6-b66d-5789a217fba1" providerId="ADAL" clId="{89CD871F-DFD1-4891-8423-4CB7F9E684CC}" dt="2021-04-15T10:07:09.030" v="509" actId="478"/>
          <ac:spMkLst>
            <pc:docMk/>
            <pc:sldMk cId="2053291040" sldId="348"/>
            <ac:spMk id="20" creationId="{3EC8D0D1-A9CA-4C77-8108-3917AB7D2492}"/>
          </ac:spMkLst>
        </pc:spChg>
        <pc:spChg chg="del topLvl">
          <ac:chgData name="Prazak Jan" userId="bad3b01a-c14b-4ec6-b66d-5789a217fba1" providerId="ADAL" clId="{89CD871F-DFD1-4891-8423-4CB7F9E684CC}" dt="2021-04-15T10:07:10.755" v="510" actId="478"/>
          <ac:spMkLst>
            <pc:docMk/>
            <pc:sldMk cId="2053291040" sldId="348"/>
            <ac:spMk id="21" creationId="{C46FD6B4-F439-4EE4-A822-90F55742D5FD}"/>
          </ac:spMkLst>
        </pc:spChg>
        <pc:spChg chg="mod">
          <ac:chgData name="Prazak Jan" userId="bad3b01a-c14b-4ec6-b66d-5789a217fba1" providerId="ADAL" clId="{89CD871F-DFD1-4891-8423-4CB7F9E684CC}" dt="2021-04-15T10:06:28.508" v="475" actId="207"/>
          <ac:spMkLst>
            <pc:docMk/>
            <pc:sldMk cId="2053291040" sldId="348"/>
            <ac:spMk id="22" creationId="{5897F568-0C1D-4EF3-9165-BA460D2B339E}"/>
          </ac:spMkLst>
        </pc:spChg>
        <pc:spChg chg="mod">
          <ac:chgData name="Prazak Jan" userId="bad3b01a-c14b-4ec6-b66d-5789a217fba1" providerId="ADAL" clId="{89CD871F-DFD1-4891-8423-4CB7F9E684CC}" dt="2021-04-15T10:07:02.564" v="506"/>
          <ac:spMkLst>
            <pc:docMk/>
            <pc:sldMk cId="2053291040" sldId="348"/>
            <ac:spMk id="23" creationId="{79455DDC-5013-4D4C-8C04-4BA4D451D05A}"/>
          </ac:spMkLst>
        </pc:spChg>
        <pc:spChg chg="mod">
          <ac:chgData name="Prazak Jan" userId="bad3b01a-c14b-4ec6-b66d-5789a217fba1" providerId="ADAL" clId="{89CD871F-DFD1-4891-8423-4CB7F9E684CC}" dt="2021-04-15T10:11:12.168" v="597"/>
          <ac:spMkLst>
            <pc:docMk/>
            <pc:sldMk cId="2053291040" sldId="348"/>
            <ac:spMk id="25" creationId="{EE247171-2C41-4A41-B280-89289341AF67}"/>
          </ac:spMkLst>
        </pc:spChg>
        <pc:spChg chg="mod">
          <ac:chgData name="Prazak Jan" userId="bad3b01a-c14b-4ec6-b66d-5789a217fba1" providerId="ADAL" clId="{89CD871F-DFD1-4891-8423-4CB7F9E684CC}" dt="2021-04-15T10:11:12.168" v="597"/>
          <ac:spMkLst>
            <pc:docMk/>
            <pc:sldMk cId="2053291040" sldId="348"/>
            <ac:spMk id="26" creationId="{3FEE5E9D-C905-439E-96EC-5BA2A488D200}"/>
          </ac:spMkLst>
        </pc:spChg>
        <pc:spChg chg="del topLvl">
          <ac:chgData name="Prazak Jan" userId="bad3b01a-c14b-4ec6-b66d-5789a217fba1" providerId="ADAL" clId="{89CD871F-DFD1-4891-8423-4CB7F9E684CC}" dt="2021-04-15T10:07:06.563" v="508" actId="478"/>
          <ac:spMkLst>
            <pc:docMk/>
            <pc:sldMk cId="2053291040" sldId="348"/>
            <ac:spMk id="27" creationId="{96BE18A0-B4F4-4A44-A2FE-6119E52BB9C7}"/>
          </ac:spMkLst>
        </pc:spChg>
        <pc:spChg chg="mod">
          <ac:chgData name="Prazak Jan" userId="bad3b01a-c14b-4ec6-b66d-5789a217fba1" providerId="ADAL" clId="{89CD871F-DFD1-4891-8423-4CB7F9E684CC}" dt="2021-04-15T10:11:45.705" v="610"/>
          <ac:spMkLst>
            <pc:docMk/>
            <pc:sldMk cId="2053291040" sldId="348"/>
            <ac:spMk id="29" creationId="{ED568049-9515-4083-8ACD-28591510BD5C}"/>
          </ac:spMkLst>
        </pc:spChg>
        <pc:spChg chg="mod">
          <ac:chgData name="Prazak Jan" userId="bad3b01a-c14b-4ec6-b66d-5789a217fba1" providerId="ADAL" clId="{89CD871F-DFD1-4891-8423-4CB7F9E684CC}" dt="2021-04-15T10:11:45.066" v="609"/>
          <ac:spMkLst>
            <pc:docMk/>
            <pc:sldMk cId="2053291040" sldId="348"/>
            <ac:spMk id="30" creationId="{74D2A50B-1597-4F2E-952C-8C5C91B74E33}"/>
          </ac:spMkLst>
        </pc:spChg>
        <pc:spChg chg="add mod">
          <ac:chgData name="Prazak Jan" userId="bad3b01a-c14b-4ec6-b66d-5789a217fba1" providerId="ADAL" clId="{89CD871F-DFD1-4891-8423-4CB7F9E684CC}" dt="2021-04-15T10:13:03.697" v="650" actId="20577"/>
          <ac:spMkLst>
            <pc:docMk/>
            <pc:sldMk cId="2053291040" sldId="348"/>
            <ac:spMk id="31" creationId="{28E6B60E-2F24-48E5-B551-30B5FAD567DD}"/>
          </ac:spMkLst>
        </pc:spChg>
        <pc:grpChg chg="del mod">
          <ac:chgData name="Prazak Jan" userId="bad3b01a-c14b-4ec6-b66d-5789a217fba1" providerId="ADAL" clId="{89CD871F-DFD1-4891-8423-4CB7F9E684CC}" dt="2021-04-15T10:07:05.167" v="507" actId="478"/>
          <ac:grpSpMkLst>
            <pc:docMk/>
            <pc:sldMk cId="2053291040" sldId="348"/>
            <ac:grpSpMk id="3" creationId="{6249275D-69BB-4AA8-B41D-448DC8FADAA1}"/>
          </ac:grpSpMkLst>
        </pc:grpChg>
        <pc:grpChg chg="del">
          <ac:chgData name="Prazak Jan" userId="bad3b01a-c14b-4ec6-b66d-5789a217fba1" providerId="ADAL" clId="{89CD871F-DFD1-4891-8423-4CB7F9E684CC}" dt="2021-04-15T06:13:50.550" v="35" actId="478"/>
          <ac:grpSpMkLst>
            <pc:docMk/>
            <pc:sldMk cId="2053291040" sldId="348"/>
            <ac:grpSpMk id="8" creationId="{9FC0144B-629E-4E17-A93C-B9FD4E7BF81F}"/>
          </ac:grpSpMkLst>
        </pc:grpChg>
        <pc:grpChg chg="add del mod">
          <ac:chgData name="Prazak Jan" userId="bad3b01a-c14b-4ec6-b66d-5789a217fba1" providerId="ADAL" clId="{89CD871F-DFD1-4891-8423-4CB7F9E684CC}" dt="2021-04-15T10:11:46.879" v="612" actId="1076"/>
          <ac:grpSpMkLst>
            <pc:docMk/>
            <pc:sldMk cId="2053291040" sldId="348"/>
            <ac:grpSpMk id="11" creationId="{501D6FEB-C029-451F-BBAB-FC4E2D2B88CD}"/>
          </ac:grpSpMkLst>
        </pc:grpChg>
        <pc:grpChg chg="add mod">
          <ac:chgData name="Prazak Jan" userId="bad3b01a-c14b-4ec6-b66d-5789a217fba1" providerId="ADAL" clId="{89CD871F-DFD1-4891-8423-4CB7F9E684CC}" dt="2021-04-15T10:05:39.503" v="459"/>
          <ac:grpSpMkLst>
            <pc:docMk/>
            <pc:sldMk cId="2053291040" sldId="348"/>
            <ac:grpSpMk id="18" creationId="{9A85AA31-EF27-4FB7-8A0D-8415C3908E45}"/>
          </ac:grpSpMkLst>
        </pc:grpChg>
        <pc:grpChg chg="del mod">
          <ac:chgData name="Prazak Jan" userId="bad3b01a-c14b-4ec6-b66d-5789a217fba1" providerId="ADAL" clId="{89CD871F-DFD1-4891-8423-4CB7F9E684CC}" dt="2021-04-15T10:07:09.030" v="509" actId="478"/>
          <ac:grpSpMkLst>
            <pc:docMk/>
            <pc:sldMk cId="2053291040" sldId="348"/>
            <ac:grpSpMk id="19" creationId="{484C89F4-631F-41A7-9E70-54279F1ABA1E}"/>
          </ac:grpSpMkLst>
        </pc:grpChg>
        <pc:grpChg chg="add del mod">
          <ac:chgData name="Prazak Jan" userId="bad3b01a-c14b-4ec6-b66d-5789a217fba1" providerId="ADAL" clId="{89CD871F-DFD1-4891-8423-4CB7F9E684CC}" dt="2021-04-15T10:11:48.877" v="614" actId="478"/>
          <ac:grpSpMkLst>
            <pc:docMk/>
            <pc:sldMk cId="2053291040" sldId="348"/>
            <ac:grpSpMk id="24" creationId="{7A75C46C-3956-4273-99D3-8820CE9E7CEC}"/>
          </ac:grpSpMkLst>
        </pc:grpChg>
        <pc:grpChg chg="add del mod">
          <ac:chgData name="Prazak Jan" userId="bad3b01a-c14b-4ec6-b66d-5789a217fba1" providerId="ADAL" clId="{89CD871F-DFD1-4891-8423-4CB7F9E684CC}" dt="2021-04-15T10:11:46.248" v="611"/>
          <ac:grpSpMkLst>
            <pc:docMk/>
            <pc:sldMk cId="2053291040" sldId="348"/>
            <ac:grpSpMk id="28" creationId="{5F8380EF-50A9-4CF9-853E-B280F64067EB}"/>
          </ac:grpSpMkLst>
        </pc:grpChg>
        <pc:picChg chg="add del mod">
          <ac:chgData name="Prazak Jan" userId="bad3b01a-c14b-4ec6-b66d-5789a217fba1" providerId="ADAL" clId="{89CD871F-DFD1-4891-8423-4CB7F9E684CC}" dt="2021-04-15T06:17:53.277" v="71"/>
          <ac:picMkLst>
            <pc:docMk/>
            <pc:sldMk cId="2053291040" sldId="348"/>
            <ac:picMk id="4" creationId="{BA212DAF-75B3-46D6-82D9-15925BB684A4}"/>
          </ac:picMkLst>
        </pc:picChg>
        <pc:picChg chg="add mod">
          <ac:chgData name="Prazak Jan" userId="bad3b01a-c14b-4ec6-b66d-5789a217fba1" providerId="ADAL" clId="{89CD871F-DFD1-4891-8423-4CB7F9E684CC}" dt="2021-04-15T06:20:03.998" v="72"/>
          <ac:picMkLst>
            <pc:docMk/>
            <pc:sldMk cId="2053291040" sldId="348"/>
            <ac:picMk id="7" creationId="{713443D6-30F1-4A6C-8790-676A2A752FAF}"/>
          </ac:picMkLst>
        </pc:picChg>
        <pc:picChg chg="add mod ord">
          <ac:chgData name="Prazak Jan" userId="bad3b01a-c14b-4ec6-b66d-5789a217fba1" providerId="ADAL" clId="{89CD871F-DFD1-4891-8423-4CB7F9E684CC}" dt="2021-04-15T06:14:09.587" v="43" actId="167"/>
          <ac:picMkLst>
            <pc:docMk/>
            <pc:sldMk cId="2053291040" sldId="348"/>
            <ac:picMk id="17" creationId="{395413E9-81F3-45E3-97C6-19B9933460F4}"/>
          </ac:picMkLst>
        </pc:picChg>
        <pc:picChg chg="add del mod">
          <ac:chgData name="Prazak Jan" userId="bad3b01a-c14b-4ec6-b66d-5789a217fba1" providerId="ADAL" clId="{89CD871F-DFD1-4891-8423-4CB7F9E684CC}" dt="2021-04-15T10:26:06.293" v="813" actId="21"/>
          <ac:picMkLst>
            <pc:docMk/>
            <pc:sldMk cId="2053291040" sldId="348"/>
            <ac:picMk id="32" creationId="{88A87C2F-A556-4117-8498-42499C33FC51}"/>
          </ac:picMkLst>
        </pc:picChg>
        <pc:picChg chg="add del mod">
          <ac:chgData name="Prazak Jan" userId="bad3b01a-c14b-4ec6-b66d-5789a217fba1" providerId="ADAL" clId="{89CD871F-DFD1-4891-8423-4CB7F9E684CC}" dt="2021-04-15T10:26:06.293" v="813" actId="21"/>
          <ac:picMkLst>
            <pc:docMk/>
            <pc:sldMk cId="2053291040" sldId="348"/>
            <ac:picMk id="33" creationId="{83AC8EFC-41AE-4233-91C2-F065E3CAB2C5}"/>
          </ac:picMkLst>
        </pc:picChg>
        <pc:picChg chg="add del mod">
          <ac:chgData name="Prazak Jan" userId="bad3b01a-c14b-4ec6-b66d-5789a217fba1" providerId="ADAL" clId="{89CD871F-DFD1-4891-8423-4CB7F9E684CC}" dt="2021-04-15T10:26:14.421" v="816" actId="478"/>
          <ac:picMkLst>
            <pc:docMk/>
            <pc:sldMk cId="2053291040" sldId="348"/>
            <ac:picMk id="34" creationId="{0670BE4B-19B3-4E29-92D1-1BAA9818EF1D}"/>
          </ac:picMkLst>
        </pc:picChg>
        <pc:picChg chg="add mod ord">
          <ac:chgData name="Prazak Jan" userId="bad3b01a-c14b-4ec6-b66d-5789a217fba1" providerId="ADAL" clId="{89CD871F-DFD1-4891-8423-4CB7F9E684CC}" dt="2021-04-15T10:26:12.288" v="815" actId="167"/>
          <ac:picMkLst>
            <pc:docMk/>
            <pc:sldMk cId="2053291040" sldId="348"/>
            <ac:picMk id="35" creationId="{08AC6763-B661-4A79-BBB4-678B4775513E}"/>
          </ac:picMkLst>
        </pc:picChg>
      </pc:sldChg>
      <pc:sldChg chg="addSp delSp modSp mod">
        <pc:chgData name="Prazak Jan" userId="bad3b01a-c14b-4ec6-b66d-5789a217fba1" providerId="ADAL" clId="{89CD871F-DFD1-4891-8423-4CB7F9E684CC}" dt="2021-04-21T11:07:22.860" v="919" actId="478"/>
        <pc:sldMkLst>
          <pc:docMk/>
          <pc:sldMk cId="1622904237" sldId="349"/>
        </pc:sldMkLst>
        <pc:spChg chg="add del mod">
          <ac:chgData name="Prazak Jan" userId="bad3b01a-c14b-4ec6-b66d-5789a217fba1" providerId="ADAL" clId="{89CD871F-DFD1-4891-8423-4CB7F9E684CC}" dt="2021-04-15T10:07:44.898" v="515" actId="478"/>
          <ac:spMkLst>
            <pc:docMk/>
            <pc:sldMk cId="1622904237" sldId="349"/>
            <ac:spMk id="11" creationId="{C9DD9DB8-528F-4173-AC4F-3807153732C2}"/>
          </ac:spMkLst>
        </pc:spChg>
        <pc:spChg chg="mod">
          <ac:chgData name="Prazak Jan" userId="bad3b01a-c14b-4ec6-b66d-5789a217fba1" providerId="ADAL" clId="{89CD871F-DFD1-4891-8423-4CB7F9E684CC}" dt="2021-04-15T10:07:59.234" v="517"/>
          <ac:spMkLst>
            <pc:docMk/>
            <pc:sldMk cId="1622904237" sldId="349"/>
            <ac:spMk id="13" creationId="{55F2CCB2-9F44-47BB-907F-D745743FA384}"/>
          </ac:spMkLst>
        </pc:spChg>
        <pc:spChg chg="mod">
          <ac:chgData name="Prazak Jan" userId="bad3b01a-c14b-4ec6-b66d-5789a217fba1" providerId="ADAL" clId="{89CD871F-DFD1-4891-8423-4CB7F9E684CC}" dt="2021-04-15T10:08:51.701" v="538" actId="20577"/>
          <ac:spMkLst>
            <pc:docMk/>
            <pc:sldMk cId="1622904237" sldId="349"/>
            <ac:spMk id="14" creationId="{B3D6748B-6A8B-4331-9D50-A46BFD8747A8}"/>
          </ac:spMkLst>
        </pc:spChg>
        <pc:spChg chg="add del mod ord">
          <ac:chgData name="Prazak Jan" userId="bad3b01a-c14b-4ec6-b66d-5789a217fba1" providerId="ADAL" clId="{89CD871F-DFD1-4891-8423-4CB7F9E684CC}" dt="2021-04-21T11:07:22.860" v="919" actId="478"/>
          <ac:spMkLst>
            <pc:docMk/>
            <pc:sldMk cId="1622904237" sldId="349"/>
            <ac:spMk id="15" creationId="{A64E45E8-B183-4627-8EA8-ED0EE9AA8ACD}"/>
          </ac:spMkLst>
        </pc:spChg>
        <pc:spChg chg="del">
          <ac:chgData name="Prazak Jan" userId="bad3b01a-c14b-4ec6-b66d-5789a217fba1" providerId="ADAL" clId="{89CD871F-DFD1-4891-8423-4CB7F9E684CC}" dt="2021-04-15T10:46:45.074" v="829" actId="478"/>
          <ac:spMkLst>
            <pc:docMk/>
            <pc:sldMk cId="1622904237" sldId="349"/>
            <ac:spMk id="16" creationId="{B9874510-3973-42AF-B787-931F5E671D3D}"/>
          </ac:spMkLst>
        </pc:spChg>
        <pc:spChg chg="add mod">
          <ac:chgData name="Prazak Jan" userId="bad3b01a-c14b-4ec6-b66d-5789a217fba1" providerId="ADAL" clId="{89CD871F-DFD1-4891-8423-4CB7F9E684CC}" dt="2021-04-21T11:00:47.172" v="868" actId="20577"/>
          <ac:spMkLst>
            <pc:docMk/>
            <pc:sldMk cId="1622904237" sldId="349"/>
            <ac:spMk id="18" creationId="{E6DBFABC-B579-4062-9D3B-A647E43020E6}"/>
          </ac:spMkLst>
        </pc:spChg>
        <pc:spChg chg="mod">
          <ac:chgData name="Prazak Jan" userId="bad3b01a-c14b-4ec6-b66d-5789a217fba1" providerId="ADAL" clId="{89CD871F-DFD1-4891-8423-4CB7F9E684CC}" dt="2021-04-15T10:10:49.800" v="596" actId="207"/>
          <ac:spMkLst>
            <pc:docMk/>
            <pc:sldMk cId="1622904237" sldId="349"/>
            <ac:spMk id="23" creationId="{6854AD43-2052-430E-8219-56C471ABDB1B}"/>
          </ac:spMkLst>
        </pc:spChg>
        <pc:spChg chg="mod">
          <ac:chgData name="Prazak Jan" userId="bad3b01a-c14b-4ec6-b66d-5789a217fba1" providerId="ADAL" clId="{89CD871F-DFD1-4891-8423-4CB7F9E684CC}" dt="2021-04-15T10:09:36.735" v="550"/>
          <ac:spMkLst>
            <pc:docMk/>
            <pc:sldMk cId="1622904237" sldId="349"/>
            <ac:spMk id="24" creationId="{00A070BD-A785-45EA-95E5-AAF958433EF7}"/>
          </ac:spMkLst>
        </pc:spChg>
        <pc:grpChg chg="del mod">
          <ac:chgData name="Prazak Jan" userId="bad3b01a-c14b-4ec6-b66d-5789a217fba1" providerId="ADAL" clId="{89CD871F-DFD1-4891-8423-4CB7F9E684CC}" dt="2021-04-15T10:09:44.992" v="552" actId="478"/>
          <ac:grpSpMkLst>
            <pc:docMk/>
            <pc:sldMk cId="1622904237" sldId="349"/>
            <ac:grpSpMk id="3" creationId="{6249275D-69BB-4AA8-B41D-448DC8FADAA1}"/>
          </ac:grpSpMkLst>
        </pc:grpChg>
        <pc:grpChg chg="del">
          <ac:chgData name="Prazak Jan" userId="bad3b01a-c14b-4ec6-b66d-5789a217fba1" providerId="ADAL" clId="{89CD871F-DFD1-4891-8423-4CB7F9E684CC}" dt="2021-04-15T06:13:52.260" v="36" actId="478"/>
          <ac:grpSpMkLst>
            <pc:docMk/>
            <pc:sldMk cId="1622904237" sldId="349"/>
            <ac:grpSpMk id="8" creationId="{9FC0144B-629E-4E17-A93C-B9FD4E7BF81F}"/>
          </ac:grpSpMkLst>
        </pc:grpChg>
        <pc:grpChg chg="add mod">
          <ac:chgData name="Prazak Jan" userId="bad3b01a-c14b-4ec6-b66d-5789a217fba1" providerId="ADAL" clId="{89CD871F-DFD1-4891-8423-4CB7F9E684CC}" dt="2021-04-15T10:10:05.228" v="590" actId="1076"/>
          <ac:grpSpMkLst>
            <pc:docMk/>
            <pc:sldMk cId="1622904237" sldId="349"/>
            <ac:grpSpMk id="12" creationId="{3B95AB72-0403-417B-8BC2-DB5F31323665}"/>
          </ac:grpSpMkLst>
        </pc:grpChg>
        <pc:grpChg chg="del mod">
          <ac:chgData name="Prazak Jan" userId="bad3b01a-c14b-4ec6-b66d-5789a217fba1" providerId="ADAL" clId="{89CD871F-DFD1-4891-8423-4CB7F9E684CC}" dt="2021-04-15T10:09:43.297" v="551" actId="478"/>
          <ac:grpSpMkLst>
            <pc:docMk/>
            <pc:sldMk cId="1622904237" sldId="349"/>
            <ac:grpSpMk id="19" creationId="{484C89F4-631F-41A7-9E70-54279F1ABA1E}"/>
          </ac:grpSpMkLst>
        </pc:grpChg>
        <pc:grpChg chg="add mod ord">
          <ac:chgData name="Prazak Jan" userId="bad3b01a-c14b-4ec6-b66d-5789a217fba1" providerId="ADAL" clId="{89CD871F-DFD1-4891-8423-4CB7F9E684CC}" dt="2021-04-15T10:10:30.554" v="592" actId="167"/>
          <ac:grpSpMkLst>
            <pc:docMk/>
            <pc:sldMk cId="1622904237" sldId="349"/>
            <ac:grpSpMk id="22" creationId="{4F3DDEB9-49B2-4112-87E7-7275A2C8A7A2}"/>
          </ac:grpSpMkLst>
        </pc:grpChg>
        <pc:picChg chg="add mod ord">
          <ac:chgData name="Prazak Jan" userId="bad3b01a-c14b-4ec6-b66d-5789a217fba1" providerId="ADAL" clId="{89CD871F-DFD1-4891-8423-4CB7F9E684CC}" dt="2021-04-15T06:14:05.276" v="41" actId="167"/>
          <ac:picMkLst>
            <pc:docMk/>
            <pc:sldMk cId="1622904237" sldId="349"/>
            <ac:picMk id="17" creationId="{1B92C0A7-68FD-41E4-9169-66014D7A56BD}"/>
          </ac:picMkLst>
        </pc:picChg>
        <pc:picChg chg="add mod">
          <ac:chgData name="Prazak Jan" userId="bad3b01a-c14b-4ec6-b66d-5789a217fba1" providerId="ADAL" clId="{89CD871F-DFD1-4891-8423-4CB7F9E684CC}" dt="2021-04-15T10:26:18.636" v="817"/>
          <ac:picMkLst>
            <pc:docMk/>
            <pc:sldMk cId="1622904237" sldId="349"/>
            <ac:picMk id="25" creationId="{9ED9E1C8-77D7-418B-98C4-9FE42D15C944}"/>
          </ac:picMkLst>
        </pc:picChg>
        <pc:picChg chg="add del mod">
          <ac:chgData name="Prazak Jan" userId="bad3b01a-c14b-4ec6-b66d-5789a217fba1" providerId="ADAL" clId="{89CD871F-DFD1-4891-8423-4CB7F9E684CC}" dt="2021-04-15T10:26:21.101" v="818" actId="478"/>
          <ac:picMkLst>
            <pc:docMk/>
            <pc:sldMk cId="1622904237" sldId="349"/>
            <ac:picMk id="26" creationId="{F201C7E6-A933-4490-B49C-49B0E7500BB0}"/>
          </ac:picMkLst>
        </pc:picChg>
      </pc:sldChg>
      <pc:sldChg chg="addSp delSp modSp add mod">
        <pc:chgData name="Prazak Jan" userId="bad3b01a-c14b-4ec6-b66d-5789a217fba1" providerId="ADAL" clId="{89CD871F-DFD1-4891-8423-4CB7F9E684CC}" dt="2021-04-15T09:34:47.332" v="99"/>
        <pc:sldMkLst>
          <pc:docMk/>
          <pc:sldMk cId="2294846728" sldId="350"/>
        </pc:sldMkLst>
        <pc:picChg chg="add mod">
          <ac:chgData name="Prazak Jan" userId="bad3b01a-c14b-4ec6-b66d-5789a217fba1" providerId="ADAL" clId="{89CD871F-DFD1-4891-8423-4CB7F9E684CC}" dt="2021-04-15T09:34:47.332" v="99"/>
          <ac:picMkLst>
            <pc:docMk/>
            <pc:sldMk cId="2294846728" sldId="350"/>
            <ac:picMk id="3" creationId="{A51F1FF9-FE29-4FD6-AB73-BCEEAFA1A25C}"/>
          </ac:picMkLst>
        </pc:picChg>
        <pc:picChg chg="del">
          <ac:chgData name="Prazak Jan" userId="bad3b01a-c14b-4ec6-b66d-5789a217fba1" providerId="ADAL" clId="{89CD871F-DFD1-4891-8423-4CB7F9E684CC}" dt="2021-04-15T09:34:32.880" v="97" actId="478"/>
          <ac:picMkLst>
            <pc:docMk/>
            <pc:sldMk cId="2294846728" sldId="350"/>
            <ac:picMk id="8" creationId="{DC15C493-CF9C-43D7-86BF-56835CA9B3AD}"/>
          </ac:picMkLst>
        </pc:picChg>
      </pc:sldChg>
      <pc:sldChg chg="addSp delSp modSp add mod">
        <pc:chgData name="Prazak Jan" userId="bad3b01a-c14b-4ec6-b66d-5789a217fba1" providerId="ADAL" clId="{89CD871F-DFD1-4891-8423-4CB7F9E684CC}" dt="2021-04-15T15:24:09.447" v="865" actId="931"/>
        <pc:sldMkLst>
          <pc:docMk/>
          <pc:sldMk cId="3163038505" sldId="351"/>
        </pc:sldMkLst>
        <pc:picChg chg="add del mod">
          <ac:chgData name="Prazak Jan" userId="bad3b01a-c14b-4ec6-b66d-5789a217fba1" providerId="ADAL" clId="{89CD871F-DFD1-4891-8423-4CB7F9E684CC}" dt="2021-04-15T15:23:59.394" v="864" actId="478"/>
          <ac:picMkLst>
            <pc:docMk/>
            <pc:sldMk cId="3163038505" sldId="351"/>
            <ac:picMk id="3" creationId="{3B68FA3E-9720-476A-85C0-2DB327DBC8A0}"/>
          </ac:picMkLst>
        </pc:picChg>
        <pc:picChg chg="add mod">
          <ac:chgData name="Prazak Jan" userId="bad3b01a-c14b-4ec6-b66d-5789a217fba1" providerId="ADAL" clId="{89CD871F-DFD1-4891-8423-4CB7F9E684CC}" dt="2021-04-15T15:24:09.447" v="865" actId="931"/>
          <ac:picMkLst>
            <pc:docMk/>
            <pc:sldMk cId="3163038505" sldId="351"/>
            <ac:picMk id="5" creationId="{8A40A30B-8BAF-42A7-BC5F-FA3A1F2D63CB}"/>
          </ac:picMkLst>
        </pc:picChg>
        <pc:picChg chg="del">
          <ac:chgData name="Prazak Jan" userId="bad3b01a-c14b-4ec6-b66d-5789a217fba1" providerId="ADAL" clId="{89CD871F-DFD1-4891-8423-4CB7F9E684CC}" dt="2021-04-15T09:34:34.620" v="98" actId="478"/>
          <ac:picMkLst>
            <pc:docMk/>
            <pc:sldMk cId="3163038505" sldId="351"/>
            <ac:picMk id="8" creationId="{DC15C493-CF9C-43D7-86BF-56835CA9B3A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4CC30-D954-41AD-ACC9-A2E26B56225F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EEF8F-EB5E-426E-848F-5E0BD91DF8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173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7707A-55F4-3D4E-B0C4-ACB831BA7CC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6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80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2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42122" y="-1924878"/>
            <a:ext cx="10707756" cy="1070775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+mj-lt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40735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07489" y="1359290"/>
            <a:ext cx="4139420" cy="413942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22502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596572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81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86457" y="379715"/>
            <a:ext cx="513735" cy="227164"/>
          </a:xfrm>
          <a:prstGeom prst="rect">
            <a:avLst/>
          </a:prstGeo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55598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57059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5852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65998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5883284" y="1060173"/>
            <a:ext cx="7261609" cy="726160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2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5883284" y="1060173"/>
            <a:ext cx="7261609" cy="726160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36930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877287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246506" y="2506570"/>
            <a:ext cx="2222106" cy="222210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729094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4610912" y="-340575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61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2139931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2795723" y="689198"/>
            <a:ext cx="4288934" cy="42889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4972" y="1355682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29093" y="606879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61288" y="3924922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0480419" y="5238072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42799" y="135985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1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B26C5-A960-4A86-ACBF-2A5BDAD5D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9C93F0-CB0A-48BD-BF1C-B4CC9DA52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100941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2139931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846312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152190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458068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763946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846312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152190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458068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763946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56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83440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98848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103847" y="-529198"/>
            <a:ext cx="7916398" cy="7916396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04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3951532" y="730301"/>
            <a:ext cx="4288934" cy="4288934"/>
          </a:xfrm>
          <a:prstGeom prst="ellipse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4454326"/>
            <a:ext cx="9833429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6824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097077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84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00496" y="3429000"/>
            <a:ext cx="7191504" cy="3429000"/>
          </a:xfrm>
          <a:custGeom>
            <a:avLst/>
            <a:gdLst>
              <a:gd name="connsiteX0" fmla="*/ 4106744 w 7191504"/>
              <a:gd name="connsiteY0" fmla="*/ 0 h 3429000"/>
              <a:gd name="connsiteX1" fmla="*/ 7058515 w 7191504"/>
              <a:gd name="connsiteY1" fmla="*/ 1222664 h 3429000"/>
              <a:gd name="connsiteX2" fmla="*/ 7191504 w 7191504"/>
              <a:gd name="connsiteY2" fmla="*/ 1368988 h 3429000"/>
              <a:gd name="connsiteX3" fmla="*/ 7191504 w 7191504"/>
              <a:gd name="connsiteY3" fmla="*/ 3429000 h 3429000"/>
              <a:gd name="connsiteX4" fmla="*/ 0 w 7191504"/>
              <a:gd name="connsiteY4" fmla="*/ 3429000 h 3429000"/>
              <a:gd name="connsiteX5" fmla="*/ 17119 w 7191504"/>
              <a:gd name="connsiteY5" fmla="*/ 3333141 h 3429000"/>
              <a:gd name="connsiteX6" fmla="*/ 4106744 w 7191504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1504" h="3429000">
                <a:moveTo>
                  <a:pt x="4106744" y="0"/>
                </a:moveTo>
                <a:cubicBezTo>
                  <a:pt x="5259482" y="0"/>
                  <a:pt x="6303091" y="467240"/>
                  <a:pt x="7058515" y="1222664"/>
                </a:cubicBezTo>
                <a:lnTo>
                  <a:pt x="7191504" y="1368988"/>
                </a:lnTo>
                <a:lnTo>
                  <a:pt x="7191504" y="3429000"/>
                </a:lnTo>
                <a:lnTo>
                  <a:pt x="0" y="3429000"/>
                </a:lnTo>
                <a:lnTo>
                  <a:pt x="17119" y="3333141"/>
                </a:lnTo>
                <a:cubicBezTo>
                  <a:pt x="406370" y="1430921"/>
                  <a:pt x="2089452" y="0"/>
                  <a:pt x="41067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0" y="524535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2553237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96000" y="4581940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478157" y="-188843"/>
            <a:ext cx="7235686" cy="723568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38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4320207" y="1653207"/>
            <a:ext cx="3551584" cy="3551584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6824" y="2179824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5999" y="4678175"/>
            <a:ext cx="0" cy="230572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174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095999" y="-278296"/>
            <a:ext cx="0" cy="72489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2024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2743198" y="76198"/>
            <a:ext cx="6705602" cy="6705602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909390" y="1242392"/>
            <a:ext cx="4373220" cy="43732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5999" y="-278296"/>
            <a:ext cx="0" cy="15212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68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1171169"/>
            <a:ext cx="9833429" cy="10287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59468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22365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8870D-779B-4CA4-94B5-918F32030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3776"/>
            <a:ext cx="11524673" cy="860674"/>
          </a:xfrm>
          <a:solidFill>
            <a:srgbClr val="EB6D25"/>
          </a:solidFill>
        </p:spPr>
        <p:txBody>
          <a:bodyPr/>
          <a:lstStyle>
            <a:lvl1pPr marL="627063" indent="0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5EFC47-1C85-49BF-BC6B-9B73E8EE8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4074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1171169"/>
            <a:ext cx="9833429" cy="10287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2822713" y="3597965"/>
            <a:ext cx="6520070" cy="6520070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7273073" y="-1"/>
            <a:ext cx="4918927" cy="4863549"/>
          </a:xfrm>
          <a:custGeom>
            <a:avLst/>
            <a:gdLst>
              <a:gd name="connsiteX0" fmla="*/ 28468 w 4918927"/>
              <a:gd name="connsiteY0" fmla="*/ 0 h 4863549"/>
              <a:gd name="connsiteX1" fmla="*/ 1598971 w 4918927"/>
              <a:gd name="connsiteY1" fmla="*/ 0 h 4863549"/>
              <a:gd name="connsiteX2" fmla="*/ 1567645 w 4918927"/>
              <a:gd name="connsiteY2" fmla="*/ 205261 h 4863549"/>
              <a:gd name="connsiteX3" fmla="*/ 1553100 w 4918927"/>
              <a:gd name="connsiteY3" fmla="*/ 493298 h 4863549"/>
              <a:gd name="connsiteX4" fmla="*/ 4370251 w 4918927"/>
              <a:gd name="connsiteY4" fmla="*/ 3310449 h 4863549"/>
              <a:gd name="connsiteX5" fmla="*/ 4658288 w 4918927"/>
              <a:gd name="connsiteY5" fmla="*/ 3295904 h 4863549"/>
              <a:gd name="connsiteX6" fmla="*/ 4918927 w 4918927"/>
              <a:gd name="connsiteY6" fmla="*/ 3256126 h 4863549"/>
              <a:gd name="connsiteX7" fmla="*/ 4918927 w 4918927"/>
              <a:gd name="connsiteY7" fmla="*/ 4828045 h 4863549"/>
              <a:gd name="connsiteX8" fmla="*/ 4817084 w 4918927"/>
              <a:gd name="connsiteY8" fmla="*/ 4840986 h 4863549"/>
              <a:gd name="connsiteX9" fmla="*/ 4370251 w 4918927"/>
              <a:gd name="connsiteY9" fmla="*/ 4863549 h 4863549"/>
              <a:gd name="connsiteX10" fmla="*/ 0 w 4918927"/>
              <a:gd name="connsiteY10" fmla="*/ 493298 h 4863549"/>
              <a:gd name="connsiteX11" fmla="*/ 22563 w 4918927"/>
              <a:gd name="connsiteY11" fmla="*/ 46465 h 486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18927" h="4863549">
                <a:moveTo>
                  <a:pt x="28468" y="0"/>
                </a:moveTo>
                <a:lnTo>
                  <a:pt x="1598971" y="0"/>
                </a:lnTo>
                <a:lnTo>
                  <a:pt x="1567645" y="205261"/>
                </a:lnTo>
                <a:cubicBezTo>
                  <a:pt x="1558027" y="299965"/>
                  <a:pt x="1553100" y="396056"/>
                  <a:pt x="1553100" y="493298"/>
                </a:cubicBezTo>
                <a:cubicBezTo>
                  <a:pt x="1553100" y="2049167"/>
                  <a:pt x="2814382" y="3310449"/>
                  <a:pt x="4370251" y="3310449"/>
                </a:cubicBezTo>
                <a:cubicBezTo>
                  <a:pt x="4467493" y="3310449"/>
                  <a:pt x="4563584" y="3305522"/>
                  <a:pt x="4658288" y="3295904"/>
                </a:cubicBezTo>
                <a:lnTo>
                  <a:pt x="4918927" y="3256126"/>
                </a:lnTo>
                <a:lnTo>
                  <a:pt x="4918927" y="4828045"/>
                </a:lnTo>
                <a:lnTo>
                  <a:pt x="4817084" y="4840986"/>
                </a:lnTo>
                <a:cubicBezTo>
                  <a:pt x="4670169" y="4855906"/>
                  <a:pt x="4521102" y="4863549"/>
                  <a:pt x="4370251" y="4863549"/>
                </a:cubicBezTo>
                <a:cubicBezTo>
                  <a:pt x="1956628" y="4863549"/>
                  <a:pt x="0" y="2906921"/>
                  <a:pt x="0" y="493298"/>
                </a:cubicBezTo>
                <a:cubicBezTo>
                  <a:pt x="0" y="342447"/>
                  <a:pt x="7644" y="193380"/>
                  <a:pt x="22563" y="4646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22713" y="-3260035"/>
            <a:ext cx="6520070" cy="6520070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822713" y="3597965"/>
            <a:ext cx="6520070" cy="6520070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39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22713" y="-3260035"/>
            <a:ext cx="6520070" cy="6520070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1171169"/>
            <a:ext cx="9833429" cy="10287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001154" y="-110877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93755" y="2323500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456345" y="2323500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001154" y="4795781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542263" y="4795781"/>
            <a:ext cx="2273064" cy="2273064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83372" y="4795781"/>
            <a:ext cx="2273064" cy="2273064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531165" y="2323500"/>
            <a:ext cx="2273064" cy="2273064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9918936" y="2323500"/>
            <a:ext cx="2273064" cy="2273064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7479636" y="-110877"/>
            <a:ext cx="2273064" cy="2273064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9958117" y="-110877"/>
            <a:ext cx="2273064" cy="2273064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 userDrawn="1"/>
        </p:nvSpPr>
        <p:spPr>
          <a:xfrm>
            <a:off x="3252337" y="1789041"/>
            <a:ext cx="5687326" cy="5687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2478156" y="1014863"/>
            <a:ext cx="3617844" cy="7235682"/>
          </a:xfrm>
          <a:custGeom>
            <a:avLst/>
            <a:gdLst>
              <a:gd name="connsiteX0" fmla="*/ 3617844 w 3617844"/>
              <a:gd name="connsiteY0" fmla="*/ 0 h 7235682"/>
              <a:gd name="connsiteX1" fmla="*/ 3617844 w 3617844"/>
              <a:gd name="connsiteY1" fmla="*/ 7235682 h 7235682"/>
              <a:gd name="connsiteX2" fmla="*/ 0 w 3617844"/>
              <a:gd name="connsiteY2" fmla="*/ 3617841 h 7235682"/>
              <a:gd name="connsiteX3" fmla="*/ 3617844 w 3617844"/>
              <a:gd name="connsiteY3" fmla="*/ 0 h 723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7844" h="7235682">
                <a:moveTo>
                  <a:pt x="3617844" y="0"/>
                </a:moveTo>
                <a:lnTo>
                  <a:pt x="3617844" y="7235682"/>
                </a:lnTo>
                <a:cubicBezTo>
                  <a:pt x="1619764" y="7235682"/>
                  <a:pt x="0" y="5615919"/>
                  <a:pt x="0" y="3617841"/>
                </a:cubicBezTo>
                <a:cubicBezTo>
                  <a:pt x="0" y="1619763"/>
                  <a:pt x="1619764" y="0"/>
                  <a:pt x="36178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977584" y="2966198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 userDrawn="1"/>
        </p:nvSpPr>
        <p:spPr>
          <a:xfrm>
            <a:off x="3252337" y="2160104"/>
            <a:ext cx="5687326" cy="5687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 flipH="1">
            <a:off x="6096000" y="1385926"/>
            <a:ext cx="3617844" cy="7235682"/>
          </a:xfrm>
          <a:custGeom>
            <a:avLst/>
            <a:gdLst>
              <a:gd name="connsiteX0" fmla="*/ 3617844 w 3617844"/>
              <a:gd name="connsiteY0" fmla="*/ 0 h 7235682"/>
              <a:gd name="connsiteX1" fmla="*/ 0 w 3617844"/>
              <a:gd name="connsiteY1" fmla="*/ 3617841 h 7235682"/>
              <a:gd name="connsiteX2" fmla="*/ 3617844 w 3617844"/>
              <a:gd name="connsiteY2" fmla="*/ 7235682 h 723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7844" h="7235682">
                <a:moveTo>
                  <a:pt x="3617844" y="0"/>
                </a:moveTo>
                <a:cubicBezTo>
                  <a:pt x="1619764" y="0"/>
                  <a:pt x="0" y="1619763"/>
                  <a:pt x="0" y="3617841"/>
                </a:cubicBezTo>
                <a:cubicBezTo>
                  <a:pt x="0" y="5615919"/>
                  <a:pt x="1619764" y="7235682"/>
                  <a:pt x="3617844" y="7235682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158651" y="3469781"/>
            <a:ext cx="4187371" cy="1783443"/>
          </a:xfrm>
        </p:spPr>
        <p:txBody>
          <a:bodyPr/>
          <a:lstStyle>
            <a:lvl1pPr algn="r"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3252337" y="-5075578"/>
            <a:ext cx="5687326" cy="5687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478156" y="-5849756"/>
            <a:ext cx="3617844" cy="7235682"/>
          </a:xfrm>
          <a:custGeom>
            <a:avLst/>
            <a:gdLst>
              <a:gd name="connsiteX0" fmla="*/ 3617844 w 3617844"/>
              <a:gd name="connsiteY0" fmla="*/ 0 h 7235682"/>
              <a:gd name="connsiteX1" fmla="*/ 3617844 w 3617844"/>
              <a:gd name="connsiteY1" fmla="*/ 7235682 h 7235682"/>
              <a:gd name="connsiteX2" fmla="*/ 0 w 3617844"/>
              <a:gd name="connsiteY2" fmla="*/ 3617841 h 7235682"/>
              <a:gd name="connsiteX3" fmla="*/ 3617844 w 3617844"/>
              <a:gd name="connsiteY3" fmla="*/ 0 h 723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7844" h="7235682">
                <a:moveTo>
                  <a:pt x="3617844" y="0"/>
                </a:moveTo>
                <a:lnTo>
                  <a:pt x="3617844" y="7235682"/>
                </a:lnTo>
                <a:cubicBezTo>
                  <a:pt x="1619764" y="7235682"/>
                  <a:pt x="0" y="5615919"/>
                  <a:pt x="0" y="3617841"/>
                </a:cubicBezTo>
                <a:cubicBezTo>
                  <a:pt x="0" y="1619763"/>
                  <a:pt x="1619764" y="0"/>
                  <a:pt x="36178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3252337" y="2531166"/>
            <a:ext cx="5687326" cy="5687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3252337" y="-4704516"/>
            <a:ext cx="5687326" cy="5687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 flipH="1">
            <a:off x="6096000" y="-5478694"/>
            <a:ext cx="3617844" cy="7235682"/>
          </a:xfrm>
          <a:custGeom>
            <a:avLst/>
            <a:gdLst>
              <a:gd name="connsiteX0" fmla="*/ 3617844 w 3617844"/>
              <a:gd name="connsiteY0" fmla="*/ 0 h 7235682"/>
              <a:gd name="connsiteX1" fmla="*/ 0 w 3617844"/>
              <a:gd name="connsiteY1" fmla="*/ 3617841 h 7235682"/>
              <a:gd name="connsiteX2" fmla="*/ 3617844 w 3617844"/>
              <a:gd name="connsiteY2" fmla="*/ 7235682 h 723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7844" h="7235682">
                <a:moveTo>
                  <a:pt x="3617844" y="0"/>
                </a:moveTo>
                <a:cubicBezTo>
                  <a:pt x="1619764" y="0"/>
                  <a:pt x="0" y="1619763"/>
                  <a:pt x="0" y="3617841"/>
                </a:cubicBezTo>
                <a:cubicBezTo>
                  <a:pt x="0" y="5615919"/>
                  <a:pt x="1619764" y="7235682"/>
                  <a:pt x="3617844" y="7235682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478156" y="1756988"/>
            <a:ext cx="3617844" cy="7235682"/>
          </a:xfrm>
          <a:custGeom>
            <a:avLst/>
            <a:gdLst>
              <a:gd name="connsiteX0" fmla="*/ 3617844 w 3617844"/>
              <a:gd name="connsiteY0" fmla="*/ 0 h 7235682"/>
              <a:gd name="connsiteX1" fmla="*/ 3617844 w 3617844"/>
              <a:gd name="connsiteY1" fmla="*/ 7235682 h 7235682"/>
              <a:gd name="connsiteX2" fmla="*/ 0 w 3617844"/>
              <a:gd name="connsiteY2" fmla="*/ 3617841 h 7235682"/>
              <a:gd name="connsiteX3" fmla="*/ 3617844 w 3617844"/>
              <a:gd name="connsiteY3" fmla="*/ 0 h 723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7844" h="7235682">
                <a:moveTo>
                  <a:pt x="3617844" y="0"/>
                </a:moveTo>
                <a:lnTo>
                  <a:pt x="3617844" y="7235682"/>
                </a:lnTo>
                <a:cubicBezTo>
                  <a:pt x="1619764" y="7235682"/>
                  <a:pt x="0" y="5615919"/>
                  <a:pt x="0" y="3617841"/>
                </a:cubicBezTo>
                <a:cubicBezTo>
                  <a:pt x="0" y="1619763"/>
                  <a:pt x="1619764" y="0"/>
                  <a:pt x="36178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977584" y="3840843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86457" y="379715"/>
            <a:ext cx="513735" cy="227164"/>
          </a:xfrm>
          <a:prstGeom prst="rect">
            <a:avLst/>
          </a:prstGeo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257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86457" y="379715"/>
            <a:ext cx="513735" cy="227164"/>
          </a:xfrm>
          <a:prstGeom prst="rect">
            <a:avLst/>
          </a:prstGeo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57207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4600" y="-412387"/>
            <a:ext cx="5359399" cy="9161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02" y="1633719"/>
            <a:ext cx="2064897" cy="4209756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368800" y="2171700"/>
            <a:ext cx="1790700" cy="31623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65B32F-C3F6-4E35-9EB6-60E6D93E3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7328" y="1625600"/>
            <a:ext cx="5352472" cy="455136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0CF7AC4-6AEA-420B-8E41-7F1B84389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625600"/>
            <a:ext cx="5352470" cy="455136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11A9EA-4484-40D3-9712-3E2D0F1709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56F7F4D3-4940-414A-B003-176F9360D5E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27FB0794-7B04-4BC0-90E2-DA9791C0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3776"/>
            <a:ext cx="11524673" cy="860674"/>
          </a:xfrm>
          <a:solidFill>
            <a:srgbClr val="EB6D25"/>
          </a:solidFill>
        </p:spPr>
        <p:txBody>
          <a:bodyPr/>
          <a:lstStyle>
            <a:lvl1pPr marL="627063" indent="0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068981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97" y="465318"/>
            <a:ext cx="2915798" cy="5944509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96591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41391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918893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53" y="-7716539"/>
            <a:ext cx="2935516" cy="2253236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4061" y="2389412"/>
            <a:ext cx="1829708" cy="2286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64" y="1551026"/>
            <a:ext cx="5189635" cy="4363312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884154" y="1805212"/>
            <a:ext cx="4809245" cy="2703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194" y="1277827"/>
            <a:ext cx="7881706" cy="4627673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109454" y="1602012"/>
            <a:ext cx="5952246" cy="37319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54" y="913305"/>
            <a:ext cx="5343632" cy="750871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553954" y="1690912"/>
            <a:ext cx="4453646" cy="59417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39" y="1271626"/>
            <a:ext cx="2408238" cy="4909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761" y="1271626"/>
            <a:ext cx="2408238" cy="4909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683" y="1271626"/>
            <a:ext cx="2408238" cy="4909739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098854" y="188141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90919" y="188141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0290984" y="188141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3434" y="0"/>
            <a:ext cx="402393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39" y="1271626"/>
            <a:ext cx="2408238" cy="4909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83" y="1271626"/>
            <a:ext cx="2408238" cy="4909739"/>
          </a:xfrm>
          <a:prstGeom prst="rect">
            <a:avLst/>
          </a:prstGeom>
        </p:spPr>
      </p:pic>
      <p:sp>
        <p:nvSpPr>
          <p:cNvPr id="1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411681" y="188141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188384" y="188141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101771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101771" y="1171169"/>
            <a:ext cx="5401129" cy="10287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544619" y="3316697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195619" y="2313211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833919" y="136052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473840" y="4051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9959945" y="39103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056893" y="-24302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25478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479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500097" y="1285773"/>
            <a:ext cx="4286454" cy="42864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Oval 1"/>
          <p:cNvSpPr/>
          <p:nvPr userDrawn="1"/>
        </p:nvSpPr>
        <p:spPr>
          <a:xfrm>
            <a:off x="4699037" y="1285773"/>
            <a:ext cx="4288934" cy="428893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 baseline="0">
                <a:solidFill>
                  <a:schemeClr val="tx1">
                    <a:alpha val="70000"/>
                  </a:schemeClr>
                </a:solidFill>
                <a:latin typeface="Fenomen Sans" panose="00000500000000000000" pitchFamily="50" charset="-18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1824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0372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59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500097" y="1285773"/>
            <a:ext cx="4286454" cy="42864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Oval 1"/>
          <p:cNvSpPr/>
          <p:nvPr userDrawn="1"/>
        </p:nvSpPr>
        <p:spPr>
          <a:xfrm>
            <a:off x="4699037" y="1285773"/>
            <a:ext cx="4288934" cy="428893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 baseline="0">
                <a:solidFill>
                  <a:schemeClr val="tx1">
                    <a:alpha val="70000"/>
                  </a:schemeClr>
                </a:solidFill>
                <a:latin typeface="Fenomen Sans" panose="00000500000000000000" pitchFamily="50" charset="-18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78350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2691903" y="1285773"/>
            <a:ext cx="4286454" cy="42864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2081666" y="1283293"/>
            <a:ext cx="4288934" cy="42889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6857715" y="1285773"/>
            <a:ext cx="4288934" cy="428893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1633764" y="1285773"/>
            <a:ext cx="4288934" cy="428893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6962" y="3141041"/>
            <a:ext cx="3406166" cy="914400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1800" b="0" i="0" baseline="0">
                <a:latin typeface="Fenomen Sans SemiBold" panose="00000700000000000000" pitchFamily="50" charset="-18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052848" y="4399726"/>
            <a:ext cx="346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669818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09509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86457" y="379715"/>
            <a:ext cx="513735" cy="227164"/>
          </a:xfrm>
          <a:prstGeom prst="rect">
            <a:avLst/>
          </a:prstGeo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397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040835" y="-626165"/>
            <a:ext cx="8110330" cy="811033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818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42122" y="-1924878"/>
            <a:ext cx="10707756" cy="1070775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20755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+mj-lt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40735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984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07489" y="1359290"/>
            <a:ext cx="4139420" cy="413942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5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2691903" y="1285773"/>
            <a:ext cx="4286454" cy="42864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2081666" y="1283293"/>
            <a:ext cx="4288934" cy="42889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6857715" y="1285773"/>
            <a:ext cx="4288934" cy="428893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1633764" y="1285773"/>
            <a:ext cx="4288934" cy="428893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6962" y="3141041"/>
            <a:ext cx="3406166" cy="914400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1800" b="0" i="0" baseline="0">
                <a:latin typeface="Fenomen Sans SemiBold" panose="00000700000000000000" pitchFamily="50" charset="-18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052848" y="4399726"/>
            <a:ext cx="346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6531892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22502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067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596572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43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86457" y="379715"/>
            <a:ext cx="513735" cy="227164"/>
          </a:xfrm>
          <a:prstGeom prst="rect">
            <a:avLst/>
          </a:prstGeo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4183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55598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57059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5852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65998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5883284" y="1060173"/>
            <a:ext cx="7261609" cy="726160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472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2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5883284" y="1060173"/>
            <a:ext cx="7261609" cy="726160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36930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877287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916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246506" y="2506570"/>
            <a:ext cx="2222106" cy="222210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729094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4610912" y="-340575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352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2139931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2795723" y="689198"/>
            <a:ext cx="4288934" cy="42889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4972" y="1355682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29093" y="606879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61288" y="3924922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0480419" y="5238072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42799" y="135985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08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2139931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846312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152190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458068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763946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846312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152190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458068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763946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660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83440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98848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103847" y="-529198"/>
            <a:ext cx="7916398" cy="7916396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138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3951532" y="730301"/>
            <a:ext cx="4288934" cy="4288934"/>
          </a:xfrm>
          <a:prstGeom prst="ellipse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4454326"/>
            <a:ext cx="9833429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6824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097077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2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00496" y="3429000"/>
            <a:ext cx="7191504" cy="3429000"/>
          </a:xfrm>
          <a:custGeom>
            <a:avLst/>
            <a:gdLst>
              <a:gd name="connsiteX0" fmla="*/ 4106744 w 7191504"/>
              <a:gd name="connsiteY0" fmla="*/ 0 h 3429000"/>
              <a:gd name="connsiteX1" fmla="*/ 7058515 w 7191504"/>
              <a:gd name="connsiteY1" fmla="*/ 1222664 h 3429000"/>
              <a:gd name="connsiteX2" fmla="*/ 7191504 w 7191504"/>
              <a:gd name="connsiteY2" fmla="*/ 1368988 h 3429000"/>
              <a:gd name="connsiteX3" fmla="*/ 7191504 w 7191504"/>
              <a:gd name="connsiteY3" fmla="*/ 3429000 h 3429000"/>
              <a:gd name="connsiteX4" fmla="*/ 0 w 7191504"/>
              <a:gd name="connsiteY4" fmla="*/ 3429000 h 3429000"/>
              <a:gd name="connsiteX5" fmla="*/ 17119 w 7191504"/>
              <a:gd name="connsiteY5" fmla="*/ 3333141 h 3429000"/>
              <a:gd name="connsiteX6" fmla="*/ 4106744 w 7191504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1504" h="3429000">
                <a:moveTo>
                  <a:pt x="4106744" y="0"/>
                </a:moveTo>
                <a:cubicBezTo>
                  <a:pt x="5259482" y="0"/>
                  <a:pt x="6303091" y="467240"/>
                  <a:pt x="7058515" y="1222664"/>
                </a:cubicBezTo>
                <a:lnTo>
                  <a:pt x="7191504" y="1368988"/>
                </a:lnTo>
                <a:lnTo>
                  <a:pt x="7191504" y="3429000"/>
                </a:lnTo>
                <a:lnTo>
                  <a:pt x="0" y="3429000"/>
                </a:lnTo>
                <a:lnTo>
                  <a:pt x="17119" y="3333141"/>
                </a:lnTo>
                <a:cubicBezTo>
                  <a:pt x="406370" y="1430921"/>
                  <a:pt x="2089452" y="0"/>
                  <a:pt x="41067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548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0" y="524535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2553237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96000" y="4581940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333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478157" y="-188843"/>
            <a:ext cx="7235686" cy="723568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633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4320207" y="1653207"/>
            <a:ext cx="3551584" cy="3551584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6824" y="2179824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5999" y="4678175"/>
            <a:ext cx="0" cy="230572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0068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095999" y="-278296"/>
            <a:ext cx="0" cy="724893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4657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2743198" y="76198"/>
            <a:ext cx="6705602" cy="6705602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909390" y="1242392"/>
            <a:ext cx="4373220" cy="43732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5999" y="-278296"/>
            <a:ext cx="0" cy="15212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4180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1171169"/>
            <a:ext cx="9833429" cy="10287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59468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22365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349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1171169"/>
            <a:ext cx="9833429" cy="10287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2822713" y="3597965"/>
            <a:ext cx="6520070" cy="6520070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7273073" y="-1"/>
            <a:ext cx="4918927" cy="4863549"/>
          </a:xfrm>
          <a:custGeom>
            <a:avLst/>
            <a:gdLst>
              <a:gd name="connsiteX0" fmla="*/ 28468 w 4918927"/>
              <a:gd name="connsiteY0" fmla="*/ 0 h 4863549"/>
              <a:gd name="connsiteX1" fmla="*/ 1598971 w 4918927"/>
              <a:gd name="connsiteY1" fmla="*/ 0 h 4863549"/>
              <a:gd name="connsiteX2" fmla="*/ 1567645 w 4918927"/>
              <a:gd name="connsiteY2" fmla="*/ 205261 h 4863549"/>
              <a:gd name="connsiteX3" fmla="*/ 1553100 w 4918927"/>
              <a:gd name="connsiteY3" fmla="*/ 493298 h 4863549"/>
              <a:gd name="connsiteX4" fmla="*/ 4370251 w 4918927"/>
              <a:gd name="connsiteY4" fmla="*/ 3310449 h 4863549"/>
              <a:gd name="connsiteX5" fmla="*/ 4658288 w 4918927"/>
              <a:gd name="connsiteY5" fmla="*/ 3295904 h 4863549"/>
              <a:gd name="connsiteX6" fmla="*/ 4918927 w 4918927"/>
              <a:gd name="connsiteY6" fmla="*/ 3256126 h 4863549"/>
              <a:gd name="connsiteX7" fmla="*/ 4918927 w 4918927"/>
              <a:gd name="connsiteY7" fmla="*/ 4828045 h 4863549"/>
              <a:gd name="connsiteX8" fmla="*/ 4817084 w 4918927"/>
              <a:gd name="connsiteY8" fmla="*/ 4840986 h 4863549"/>
              <a:gd name="connsiteX9" fmla="*/ 4370251 w 4918927"/>
              <a:gd name="connsiteY9" fmla="*/ 4863549 h 4863549"/>
              <a:gd name="connsiteX10" fmla="*/ 0 w 4918927"/>
              <a:gd name="connsiteY10" fmla="*/ 493298 h 4863549"/>
              <a:gd name="connsiteX11" fmla="*/ 22563 w 4918927"/>
              <a:gd name="connsiteY11" fmla="*/ 46465 h 486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18927" h="4863549">
                <a:moveTo>
                  <a:pt x="28468" y="0"/>
                </a:moveTo>
                <a:lnTo>
                  <a:pt x="1598971" y="0"/>
                </a:lnTo>
                <a:lnTo>
                  <a:pt x="1567645" y="205261"/>
                </a:lnTo>
                <a:cubicBezTo>
                  <a:pt x="1558027" y="299965"/>
                  <a:pt x="1553100" y="396056"/>
                  <a:pt x="1553100" y="493298"/>
                </a:cubicBezTo>
                <a:cubicBezTo>
                  <a:pt x="1553100" y="2049167"/>
                  <a:pt x="2814382" y="3310449"/>
                  <a:pt x="4370251" y="3310449"/>
                </a:cubicBezTo>
                <a:cubicBezTo>
                  <a:pt x="4467493" y="3310449"/>
                  <a:pt x="4563584" y="3305522"/>
                  <a:pt x="4658288" y="3295904"/>
                </a:cubicBezTo>
                <a:lnTo>
                  <a:pt x="4918927" y="3256126"/>
                </a:lnTo>
                <a:lnTo>
                  <a:pt x="4918927" y="4828045"/>
                </a:lnTo>
                <a:lnTo>
                  <a:pt x="4817084" y="4840986"/>
                </a:lnTo>
                <a:cubicBezTo>
                  <a:pt x="4670169" y="4855906"/>
                  <a:pt x="4521102" y="4863549"/>
                  <a:pt x="4370251" y="4863549"/>
                </a:cubicBezTo>
                <a:cubicBezTo>
                  <a:pt x="1956628" y="4863549"/>
                  <a:pt x="0" y="2906921"/>
                  <a:pt x="0" y="493298"/>
                </a:cubicBezTo>
                <a:cubicBezTo>
                  <a:pt x="0" y="342447"/>
                  <a:pt x="7644" y="193380"/>
                  <a:pt x="22563" y="4646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069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22713" y="-3260035"/>
            <a:ext cx="6520070" cy="6520070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822713" y="3597965"/>
            <a:ext cx="6520070" cy="6520070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072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22713" y="-3260035"/>
            <a:ext cx="6520070" cy="6520070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2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86457" y="379715"/>
            <a:ext cx="513735" cy="227164"/>
          </a:xfrm>
          <a:prstGeom prst="rect">
            <a:avLst/>
          </a:prstGeo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1171169"/>
            <a:ext cx="9833429" cy="10287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001154" y="-110877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93755" y="2323500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456345" y="2323500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001154" y="4795781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542263" y="4795781"/>
            <a:ext cx="2273064" cy="2273064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83372" y="4795781"/>
            <a:ext cx="2273064" cy="2273064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531165" y="2323500"/>
            <a:ext cx="2273064" cy="2273064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9918936" y="2323500"/>
            <a:ext cx="2273064" cy="2273064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7479636" y="-110877"/>
            <a:ext cx="2273064" cy="2273064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9958117" y="-110877"/>
            <a:ext cx="2273064" cy="2273064"/>
          </a:xfrm>
          <a:custGeom>
            <a:avLst/>
            <a:gdLst>
              <a:gd name="connsiteX0" fmla="*/ 3578087 w 7156174"/>
              <a:gd name="connsiteY0" fmla="*/ 1271581 h 7156174"/>
              <a:gd name="connsiteX1" fmla="*/ 1271581 w 7156174"/>
              <a:gd name="connsiteY1" fmla="*/ 3578087 h 7156174"/>
              <a:gd name="connsiteX2" fmla="*/ 3578087 w 7156174"/>
              <a:gd name="connsiteY2" fmla="*/ 5884593 h 7156174"/>
              <a:gd name="connsiteX3" fmla="*/ 5884593 w 7156174"/>
              <a:gd name="connsiteY3" fmla="*/ 3578087 h 7156174"/>
              <a:gd name="connsiteX4" fmla="*/ 3578087 w 7156174"/>
              <a:gd name="connsiteY4" fmla="*/ 1271581 h 7156174"/>
              <a:gd name="connsiteX5" fmla="*/ 3578087 w 7156174"/>
              <a:gd name="connsiteY5" fmla="*/ 0 h 7156174"/>
              <a:gd name="connsiteX6" fmla="*/ 7156174 w 7156174"/>
              <a:gd name="connsiteY6" fmla="*/ 3578087 h 7156174"/>
              <a:gd name="connsiteX7" fmla="*/ 3578087 w 7156174"/>
              <a:gd name="connsiteY7" fmla="*/ 7156174 h 7156174"/>
              <a:gd name="connsiteX8" fmla="*/ 0 w 7156174"/>
              <a:gd name="connsiteY8" fmla="*/ 3578087 h 7156174"/>
              <a:gd name="connsiteX9" fmla="*/ 3578087 w 7156174"/>
              <a:gd name="connsiteY9" fmla="*/ 0 h 71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6174" h="7156174">
                <a:moveTo>
                  <a:pt x="3578087" y="1271581"/>
                </a:moveTo>
                <a:cubicBezTo>
                  <a:pt x="2304239" y="1271581"/>
                  <a:pt x="1271581" y="2304239"/>
                  <a:pt x="1271581" y="3578087"/>
                </a:cubicBezTo>
                <a:cubicBezTo>
                  <a:pt x="1271581" y="4851935"/>
                  <a:pt x="2304239" y="5884593"/>
                  <a:pt x="3578087" y="5884593"/>
                </a:cubicBezTo>
                <a:cubicBezTo>
                  <a:pt x="4851935" y="5884593"/>
                  <a:pt x="5884593" y="4851935"/>
                  <a:pt x="5884593" y="3578087"/>
                </a:cubicBezTo>
                <a:cubicBezTo>
                  <a:pt x="5884593" y="2304239"/>
                  <a:pt x="4851935" y="1271581"/>
                  <a:pt x="3578087" y="1271581"/>
                </a:cubicBezTo>
                <a:close/>
                <a:moveTo>
                  <a:pt x="3578087" y="0"/>
                </a:moveTo>
                <a:cubicBezTo>
                  <a:pt x="5554210" y="0"/>
                  <a:pt x="7156174" y="1601964"/>
                  <a:pt x="7156174" y="3578087"/>
                </a:cubicBezTo>
                <a:cubicBezTo>
                  <a:pt x="7156174" y="5554210"/>
                  <a:pt x="5554210" y="7156174"/>
                  <a:pt x="3578087" y="7156174"/>
                </a:cubicBezTo>
                <a:cubicBezTo>
                  <a:pt x="1601964" y="7156174"/>
                  <a:pt x="0" y="5554210"/>
                  <a:pt x="0" y="3578087"/>
                </a:cubicBezTo>
                <a:cubicBezTo>
                  <a:pt x="0" y="1601964"/>
                  <a:pt x="1601964" y="0"/>
                  <a:pt x="357808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473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 userDrawn="1"/>
        </p:nvSpPr>
        <p:spPr>
          <a:xfrm>
            <a:off x="3252337" y="1789041"/>
            <a:ext cx="5687326" cy="5687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2478156" y="1014863"/>
            <a:ext cx="3617844" cy="7235682"/>
          </a:xfrm>
          <a:custGeom>
            <a:avLst/>
            <a:gdLst>
              <a:gd name="connsiteX0" fmla="*/ 3617844 w 3617844"/>
              <a:gd name="connsiteY0" fmla="*/ 0 h 7235682"/>
              <a:gd name="connsiteX1" fmla="*/ 3617844 w 3617844"/>
              <a:gd name="connsiteY1" fmla="*/ 7235682 h 7235682"/>
              <a:gd name="connsiteX2" fmla="*/ 0 w 3617844"/>
              <a:gd name="connsiteY2" fmla="*/ 3617841 h 7235682"/>
              <a:gd name="connsiteX3" fmla="*/ 3617844 w 3617844"/>
              <a:gd name="connsiteY3" fmla="*/ 0 h 723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7844" h="7235682">
                <a:moveTo>
                  <a:pt x="3617844" y="0"/>
                </a:moveTo>
                <a:lnTo>
                  <a:pt x="3617844" y="7235682"/>
                </a:lnTo>
                <a:cubicBezTo>
                  <a:pt x="1619764" y="7235682"/>
                  <a:pt x="0" y="5615919"/>
                  <a:pt x="0" y="3617841"/>
                </a:cubicBezTo>
                <a:cubicBezTo>
                  <a:pt x="0" y="1619763"/>
                  <a:pt x="1619764" y="0"/>
                  <a:pt x="36178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977584" y="2966198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24538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 userDrawn="1"/>
        </p:nvSpPr>
        <p:spPr>
          <a:xfrm>
            <a:off x="3252337" y="2160104"/>
            <a:ext cx="5687326" cy="5687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 flipH="1">
            <a:off x="6096000" y="1385926"/>
            <a:ext cx="3617844" cy="7235682"/>
          </a:xfrm>
          <a:custGeom>
            <a:avLst/>
            <a:gdLst>
              <a:gd name="connsiteX0" fmla="*/ 3617844 w 3617844"/>
              <a:gd name="connsiteY0" fmla="*/ 0 h 7235682"/>
              <a:gd name="connsiteX1" fmla="*/ 0 w 3617844"/>
              <a:gd name="connsiteY1" fmla="*/ 3617841 h 7235682"/>
              <a:gd name="connsiteX2" fmla="*/ 3617844 w 3617844"/>
              <a:gd name="connsiteY2" fmla="*/ 7235682 h 723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7844" h="7235682">
                <a:moveTo>
                  <a:pt x="3617844" y="0"/>
                </a:moveTo>
                <a:cubicBezTo>
                  <a:pt x="1619764" y="0"/>
                  <a:pt x="0" y="1619763"/>
                  <a:pt x="0" y="3617841"/>
                </a:cubicBezTo>
                <a:cubicBezTo>
                  <a:pt x="0" y="5615919"/>
                  <a:pt x="1619764" y="7235682"/>
                  <a:pt x="3617844" y="7235682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158651" y="3469781"/>
            <a:ext cx="4187371" cy="1783443"/>
          </a:xfrm>
        </p:spPr>
        <p:txBody>
          <a:bodyPr/>
          <a:lstStyle>
            <a:lvl1pPr algn="r"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3252337" y="-5075578"/>
            <a:ext cx="5687326" cy="5687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478156" y="-5849756"/>
            <a:ext cx="3617844" cy="7235682"/>
          </a:xfrm>
          <a:custGeom>
            <a:avLst/>
            <a:gdLst>
              <a:gd name="connsiteX0" fmla="*/ 3617844 w 3617844"/>
              <a:gd name="connsiteY0" fmla="*/ 0 h 7235682"/>
              <a:gd name="connsiteX1" fmla="*/ 3617844 w 3617844"/>
              <a:gd name="connsiteY1" fmla="*/ 7235682 h 7235682"/>
              <a:gd name="connsiteX2" fmla="*/ 0 w 3617844"/>
              <a:gd name="connsiteY2" fmla="*/ 3617841 h 7235682"/>
              <a:gd name="connsiteX3" fmla="*/ 3617844 w 3617844"/>
              <a:gd name="connsiteY3" fmla="*/ 0 h 723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7844" h="7235682">
                <a:moveTo>
                  <a:pt x="3617844" y="0"/>
                </a:moveTo>
                <a:lnTo>
                  <a:pt x="3617844" y="7235682"/>
                </a:lnTo>
                <a:cubicBezTo>
                  <a:pt x="1619764" y="7235682"/>
                  <a:pt x="0" y="5615919"/>
                  <a:pt x="0" y="3617841"/>
                </a:cubicBezTo>
                <a:cubicBezTo>
                  <a:pt x="0" y="1619763"/>
                  <a:pt x="1619764" y="0"/>
                  <a:pt x="36178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276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3252337" y="2531166"/>
            <a:ext cx="5687326" cy="5687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3252337" y="-4704516"/>
            <a:ext cx="5687326" cy="5687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 flipH="1">
            <a:off x="6096000" y="-5478694"/>
            <a:ext cx="3617844" cy="7235682"/>
          </a:xfrm>
          <a:custGeom>
            <a:avLst/>
            <a:gdLst>
              <a:gd name="connsiteX0" fmla="*/ 3617844 w 3617844"/>
              <a:gd name="connsiteY0" fmla="*/ 0 h 7235682"/>
              <a:gd name="connsiteX1" fmla="*/ 0 w 3617844"/>
              <a:gd name="connsiteY1" fmla="*/ 3617841 h 7235682"/>
              <a:gd name="connsiteX2" fmla="*/ 3617844 w 3617844"/>
              <a:gd name="connsiteY2" fmla="*/ 7235682 h 723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7844" h="7235682">
                <a:moveTo>
                  <a:pt x="3617844" y="0"/>
                </a:moveTo>
                <a:cubicBezTo>
                  <a:pt x="1619764" y="0"/>
                  <a:pt x="0" y="1619763"/>
                  <a:pt x="0" y="3617841"/>
                </a:cubicBezTo>
                <a:cubicBezTo>
                  <a:pt x="0" y="5615919"/>
                  <a:pt x="1619764" y="7235682"/>
                  <a:pt x="3617844" y="7235682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478156" y="1756988"/>
            <a:ext cx="3617844" cy="7235682"/>
          </a:xfrm>
          <a:custGeom>
            <a:avLst/>
            <a:gdLst>
              <a:gd name="connsiteX0" fmla="*/ 3617844 w 3617844"/>
              <a:gd name="connsiteY0" fmla="*/ 0 h 7235682"/>
              <a:gd name="connsiteX1" fmla="*/ 3617844 w 3617844"/>
              <a:gd name="connsiteY1" fmla="*/ 7235682 h 7235682"/>
              <a:gd name="connsiteX2" fmla="*/ 0 w 3617844"/>
              <a:gd name="connsiteY2" fmla="*/ 3617841 h 7235682"/>
              <a:gd name="connsiteX3" fmla="*/ 3617844 w 3617844"/>
              <a:gd name="connsiteY3" fmla="*/ 0 h 723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7844" h="7235682">
                <a:moveTo>
                  <a:pt x="3617844" y="0"/>
                </a:moveTo>
                <a:lnTo>
                  <a:pt x="3617844" y="7235682"/>
                </a:lnTo>
                <a:cubicBezTo>
                  <a:pt x="1619764" y="7235682"/>
                  <a:pt x="0" y="5615919"/>
                  <a:pt x="0" y="3617841"/>
                </a:cubicBezTo>
                <a:cubicBezTo>
                  <a:pt x="0" y="1619763"/>
                  <a:pt x="1619764" y="0"/>
                  <a:pt x="36178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977584" y="3840843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98565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86457" y="379715"/>
            <a:ext cx="513735" cy="227164"/>
          </a:xfrm>
          <a:prstGeom prst="rect">
            <a:avLst/>
          </a:prstGeo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727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86457" y="379715"/>
            <a:ext cx="513735" cy="227164"/>
          </a:xfrm>
          <a:prstGeom prst="rect">
            <a:avLst/>
          </a:prstGeo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57207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907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4600" y="-412387"/>
            <a:ext cx="5359399" cy="9161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02" y="1633719"/>
            <a:ext cx="2064897" cy="4209756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368800" y="2171700"/>
            <a:ext cx="1790700" cy="31623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094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97" y="465318"/>
            <a:ext cx="2915798" cy="5944509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96591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41391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918893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454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53" y="-7716539"/>
            <a:ext cx="2935516" cy="2253236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4061" y="2389412"/>
            <a:ext cx="1829708" cy="2286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32639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64" y="1551026"/>
            <a:ext cx="5189635" cy="4363312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884154" y="1805212"/>
            <a:ext cx="4809245" cy="2703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356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040835" y="-626165"/>
            <a:ext cx="8110330" cy="811033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909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194" y="1277827"/>
            <a:ext cx="7881706" cy="4627673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109454" y="1602012"/>
            <a:ext cx="5952246" cy="37319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49254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54" y="913305"/>
            <a:ext cx="5343632" cy="750871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553954" y="1690912"/>
            <a:ext cx="4453646" cy="59417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0023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39" y="1271626"/>
            <a:ext cx="2408238" cy="4909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761" y="1271626"/>
            <a:ext cx="2408238" cy="4909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683" y="1271626"/>
            <a:ext cx="2408238" cy="4909739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098854" y="188141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90919" y="188141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0290984" y="188141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414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3434" y="0"/>
            <a:ext cx="402393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39" y="1271626"/>
            <a:ext cx="2408238" cy="4909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83" y="1271626"/>
            <a:ext cx="2408238" cy="4909739"/>
          </a:xfrm>
          <a:prstGeom prst="rect">
            <a:avLst/>
          </a:prstGeom>
        </p:spPr>
      </p:pic>
      <p:sp>
        <p:nvSpPr>
          <p:cNvPr id="1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411681" y="188141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188384" y="188141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101771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101771" y="1171169"/>
            <a:ext cx="5401129" cy="10287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89383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544619" y="3316697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195619" y="2313211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833919" y="136052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473840" y="4051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9959945" y="39103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056893" y="-24302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7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slideLayout" Target="../slideLayouts/slideLayout86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42" Type="http://schemas.openxmlformats.org/officeDocument/2006/relationships/slideLayout" Target="../slideLayouts/slideLayout89.xml"/><Relationship Id="rId47" Type="http://schemas.openxmlformats.org/officeDocument/2006/relationships/slideLayout" Target="../slideLayouts/slideLayout94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46" Type="http://schemas.openxmlformats.org/officeDocument/2006/relationships/slideLayout" Target="../slideLayouts/slideLayout93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41" Type="http://schemas.openxmlformats.org/officeDocument/2006/relationships/slideLayout" Target="../slideLayouts/slideLayout88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40" Type="http://schemas.openxmlformats.org/officeDocument/2006/relationships/slideLayout" Target="../slideLayouts/slideLayout87.xml"/><Relationship Id="rId45" Type="http://schemas.openxmlformats.org/officeDocument/2006/relationships/slideLayout" Target="../slideLayouts/slideLayout92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4" Type="http://schemas.openxmlformats.org/officeDocument/2006/relationships/slideLayout" Target="../slideLayouts/slideLayout91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43" Type="http://schemas.openxmlformats.org/officeDocument/2006/relationships/slideLayout" Target="../slideLayouts/slideLayout90.xml"/><Relationship Id="rId4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328" y="453776"/>
            <a:ext cx="10857345" cy="102870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7328" y="1634836"/>
            <a:ext cx="10857345" cy="44697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F75FC4-442E-4583-82BE-627698B7B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7F4D3-4940-414A-B003-176F9360D5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57" r:id="rId2"/>
    <p:sldLayoutId id="2147484055" r:id="rId3"/>
    <p:sldLayoutId id="2147484056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9" r:id="rId10"/>
    <p:sldLayoutId id="2147484016" r:id="rId11"/>
    <p:sldLayoutId id="2147484017" r:id="rId12"/>
    <p:sldLayoutId id="2147484018" r:id="rId13"/>
    <p:sldLayoutId id="2147484020" r:id="rId14"/>
    <p:sldLayoutId id="2147484021" r:id="rId15"/>
    <p:sldLayoutId id="2147484022" r:id="rId16"/>
    <p:sldLayoutId id="2147484052" r:id="rId17"/>
    <p:sldLayoutId id="2147484023" r:id="rId18"/>
    <p:sldLayoutId id="2147484024" r:id="rId19"/>
    <p:sldLayoutId id="2147484025" r:id="rId20"/>
    <p:sldLayoutId id="2147484026" r:id="rId21"/>
    <p:sldLayoutId id="2147484027" r:id="rId22"/>
    <p:sldLayoutId id="2147484028" r:id="rId23"/>
    <p:sldLayoutId id="2147484042" r:id="rId24"/>
    <p:sldLayoutId id="2147484029" r:id="rId25"/>
    <p:sldLayoutId id="2147484030" r:id="rId26"/>
    <p:sldLayoutId id="2147484032" r:id="rId27"/>
    <p:sldLayoutId id="2147484031" r:id="rId28"/>
    <p:sldLayoutId id="2147484033" r:id="rId29"/>
    <p:sldLayoutId id="2147484034" r:id="rId30"/>
    <p:sldLayoutId id="2147484035" r:id="rId31"/>
    <p:sldLayoutId id="2147484036" r:id="rId32"/>
    <p:sldLayoutId id="2147484037" r:id="rId33"/>
    <p:sldLayoutId id="2147484038" r:id="rId34"/>
    <p:sldLayoutId id="2147484039" r:id="rId35"/>
    <p:sldLayoutId id="2147484040" r:id="rId36"/>
    <p:sldLayoutId id="2147484041" r:id="rId37"/>
    <p:sldLayoutId id="2147484053" r:id="rId38"/>
    <p:sldLayoutId id="2147484043" r:id="rId39"/>
    <p:sldLayoutId id="2147484051" r:id="rId40"/>
    <p:sldLayoutId id="2147484044" r:id="rId41"/>
    <p:sldLayoutId id="2147484045" r:id="rId42"/>
    <p:sldLayoutId id="2147484046" r:id="rId43"/>
    <p:sldLayoutId id="2147484047" r:id="rId44"/>
    <p:sldLayoutId id="2147484048" r:id="rId45"/>
    <p:sldLayoutId id="2147484050" r:id="rId46"/>
    <p:sldLayoutId id="2147484049" r:id="rId47"/>
  </p:sldLayoutIdLst>
  <p:hf hdr="0" ftr="0" dt="0"/>
  <p:txStyles>
    <p:titleStyle>
      <a:lvl1pPr algn="l" defTabSz="914318" rtl="0" eaLnBrk="1" latinLnBrk="0" hangingPunct="1">
        <a:lnSpc>
          <a:spcPct val="75000"/>
        </a:lnSpc>
        <a:spcBef>
          <a:spcPct val="0"/>
        </a:spcBef>
        <a:buNone/>
        <a:defRPr sz="4400" kern="1200" spc="-151" baseline="0">
          <a:solidFill>
            <a:schemeClr val="tx1"/>
          </a:solidFill>
          <a:latin typeface="Fenomen Sans SemiBold" panose="00000700000000000000" pitchFamily="50" charset="-18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Open Sans" panose="020B0604020202020204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Open Sans" panose="020B0604020202020204" charset="0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9" pos="7200">
          <p15:clr>
            <a:srgbClr val="F26B43"/>
          </p15:clr>
        </p15:guide>
        <p15:guide id="48" pos="1005" userDrawn="1">
          <p15:clr>
            <a:srgbClr val="F26B43"/>
          </p15:clr>
        </p15:guide>
        <p15:guide id="51" orient="horz" pos="100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571" y="1432831"/>
            <a:ext cx="9833429" cy="102870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6571" y="2675617"/>
            <a:ext cx="9833429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Write here subtitle</a:t>
            </a:r>
          </a:p>
          <a:p>
            <a:pPr lvl="1"/>
            <a:r>
              <a:rPr lang="en-US"/>
              <a:t>Write here subtitle</a:t>
            </a:r>
          </a:p>
          <a:p>
            <a:pPr lvl="1"/>
            <a:endParaRPr lang="en-US"/>
          </a:p>
          <a:p>
            <a:pPr lvl="2"/>
            <a:r>
              <a:rPr lang="en-US"/>
              <a:t>Write here text</a:t>
            </a:r>
          </a:p>
          <a:p>
            <a:pPr lvl="3"/>
            <a:r>
              <a:rPr lang="en-US"/>
              <a:t>Write here text</a:t>
            </a:r>
          </a:p>
          <a:p>
            <a:pPr lvl="4"/>
            <a:r>
              <a:rPr lang="en-US"/>
              <a:t>Write here text </a:t>
            </a:r>
          </a:p>
        </p:txBody>
      </p:sp>
    </p:spTree>
    <p:extLst>
      <p:ext uri="{BB962C8B-B14F-4D97-AF65-F5344CB8AC3E}">
        <p14:creationId xmlns:p14="http://schemas.microsoft.com/office/powerpoint/2010/main" val="204046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  <p:sldLayoutId id="2147484071" r:id="rId13"/>
    <p:sldLayoutId id="2147484072" r:id="rId14"/>
    <p:sldLayoutId id="2147484073" r:id="rId15"/>
    <p:sldLayoutId id="2147484074" r:id="rId16"/>
    <p:sldLayoutId id="2147484075" r:id="rId17"/>
    <p:sldLayoutId id="2147484076" r:id="rId18"/>
    <p:sldLayoutId id="2147484077" r:id="rId19"/>
    <p:sldLayoutId id="2147484078" r:id="rId20"/>
    <p:sldLayoutId id="2147484079" r:id="rId21"/>
    <p:sldLayoutId id="2147484080" r:id="rId22"/>
    <p:sldLayoutId id="2147484081" r:id="rId23"/>
    <p:sldLayoutId id="2147484082" r:id="rId24"/>
    <p:sldLayoutId id="2147484083" r:id="rId25"/>
    <p:sldLayoutId id="2147484084" r:id="rId26"/>
    <p:sldLayoutId id="2147484085" r:id="rId27"/>
    <p:sldLayoutId id="2147484086" r:id="rId28"/>
    <p:sldLayoutId id="2147484087" r:id="rId29"/>
    <p:sldLayoutId id="2147484088" r:id="rId30"/>
    <p:sldLayoutId id="2147484089" r:id="rId31"/>
    <p:sldLayoutId id="2147484090" r:id="rId32"/>
    <p:sldLayoutId id="2147484091" r:id="rId33"/>
    <p:sldLayoutId id="2147484092" r:id="rId34"/>
    <p:sldLayoutId id="2147484093" r:id="rId35"/>
    <p:sldLayoutId id="2147484094" r:id="rId36"/>
    <p:sldLayoutId id="2147484095" r:id="rId37"/>
    <p:sldLayoutId id="2147484096" r:id="rId38"/>
    <p:sldLayoutId id="2147484097" r:id="rId39"/>
    <p:sldLayoutId id="2147484098" r:id="rId40"/>
    <p:sldLayoutId id="2147484099" r:id="rId41"/>
    <p:sldLayoutId id="2147484100" r:id="rId42"/>
    <p:sldLayoutId id="2147484101" r:id="rId43"/>
    <p:sldLayoutId id="2147484102" r:id="rId44"/>
    <p:sldLayoutId id="2147484103" r:id="rId45"/>
    <p:sldLayoutId id="2147484104" r:id="rId46"/>
    <p:sldLayoutId id="2147484105" r:id="rId47"/>
  </p:sldLayoutIdLst>
  <p:hf hdr="0" ftr="0" dt="0"/>
  <p:txStyles>
    <p:titleStyle>
      <a:lvl1pPr algn="l" defTabSz="914318" rtl="0" eaLnBrk="1" latinLnBrk="0" hangingPunct="1">
        <a:lnSpc>
          <a:spcPct val="75000"/>
        </a:lnSpc>
        <a:spcBef>
          <a:spcPct val="0"/>
        </a:spcBef>
        <a:buNone/>
        <a:defRPr sz="4400" kern="1200" spc="-151" baseline="0">
          <a:solidFill>
            <a:schemeClr val="tx1"/>
          </a:solidFill>
          <a:latin typeface="Fenomen Sans SemiBold" panose="00000700000000000000" pitchFamily="50" charset="-18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9" pos="7200">
          <p15:clr>
            <a:srgbClr val="F26B43"/>
          </p15:clr>
        </p15:guide>
        <p15:guide id="48" pos="1005">
          <p15:clr>
            <a:srgbClr val="F26B43"/>
          </p15:clr>
        </p15:guide>
        <p15:guide id="51" orient="horz" pos="10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g"/><Relationship Id="rId5" Type="http://schemas.openxmlformats.org/officeDocument/2006/relationships/hyperlink" Target="mailto:helena.jaklova@upce.cz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6D74DEA-E9B8-4A6B-8F18-D1905EC25684}"/>
              </a:ext>
            </a:extLst>
          </p:cNvPr>
          <p:cNvSpPr txBox="1">
            <a:spLocks/>
          </p:cNvSpPr>
          <p:nvPr/>
        </p:nvSpPr>
        <p:spPr>
          <a:xfrm>
            <a:off x="5282788" y="2564841"/>
            <a:ext cx="6648284" cy="1728319"/>
          </a:xfrm>
          <a:prstGeom prst="rect">
            <a:avLst/>
          </a:prstGeom>
        </p:spPr>
        <p:txBody>
          <a:bodyPr anchor="ctr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Fenomen Sans SemiBold" panose="00000700000000000000" pitchFamily="50" charset="-18"/>
                <a:ea typeface="+mj-ea"/>
                <a:cs typeface="+mj-cs"/>
              </a:defRPr>
            </a:lvl1pPr>
          </a:lstStyle>
          <a:p>
            <a:pPr>
              <a:lnSpc>
                <a:spcPct val="81000"/>
              </a:lnSpc>
            </a:pPr>
            <a:endParaRPr lang="pl-PL" sz="4800" dirty="0">
              <a:solidFill>
                <a:srgbClr val="EB6D25"/>
              </a:solidFill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5B818CA8-9868-4EA1-B6A3-6EDFB34BC1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39" r="32901"/>
          <a:stretch/>
        </p:blipFill>
        <p:spPr>
          <a:xfrm>
            <a:off x="9512109" y="5707108"/>
            <a:ext cx="786581" cy="824315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AB009209-7F75-482E-B8EA-E9979714E98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316" y="5842723"/>
            <a:ext cx="1542262" cy="55308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36633" cy="5029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68" y="5739997"/>
            <a:ext cx="816493" cy="7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62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93485D12-8F9F-48F6-92A1-3ABC64AE64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5" y="5010382"/>
            <a:ext cx="4143369" cy="1775452"/>
          </a:xfrm>
          <a:prstGeom prst="rect">
            <a:avLst/>
          </a:prstGeom>
        </p:spPr>
      </p:pic>
      <p:pic>
        <p:nvPicPr>
          <p:cNvPr id="2" name="Zástupný symbol pro obrázek 1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1" y="598488"/>
            <a:ext cx="3896652" cy="4676775"/>
          </a:xfr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AB9E45B-1178-4588-B2BC-AD2711A0FA1C}"/>
              </a:ext>
            </a:extLst>
          </p:cNvPr>
          <p:cNvSpPr txBox="1"/>
          <p:nvPr/>
        </p:nvSpPr>
        <p:spPr>
          <a:xfrm>
            <a:off x="5319251" y="1082331"/>
            <a:ext cx="633621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b="1" dirty="0">
                <a:solidFill>
                  <a:srgbClr val="EB6D25"/>
                </a:solidFill>
              </a:rPr>
              <a:t>Mgr. Tereza Navrátilová</a:t>
            </a:r>
            <a:endParaRPr lang="cs-CZ" dirty="0">
              <a:solidFill>
                <a:srgbClr val="EB6D25"/>
              </a:solidFill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6E445DCE-4B76-4F35-B4B9-4F25E9A4843C}"/>
              </a:ext>
            </a:extLst>
          </p:cNvPr>
          <p:cNvGrpSpPr/>
          <p:nvPr/>
        </p:nvGrpSpPr>
        <p:grpSpPr>
          <a:xfrm>
            <a:off x="5319251" y="3020198"/>
            <a:ext cx="6591342" cy="1784585"/>
            <a:chOff x="5319251" y="2900055"/>
            <a:chExt cx="7016513" cy="1657349"/>
          </a:xfrm>
        </p:grpSpPr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4C978361-6CE2-4637-AAFB-97EE4253B18C}"/>
                </a:ext>
              </a:extLst>
            </p:cNvPr>
            <p:cNvSpPr txBox="1"/>
            <p:nvPr/>
          </p:nvSpPr>
          <p:spPr>
            <a:xfrm>
              <a:off x="5319251" y="3340232"/>
              <a:ext cx="6744930" cy="1217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buClr>
                  <a:srgbClr val="EB6D25"/>
                </a:buClr>
                <a:buSzPct val="100000"/>
              </a:pPr>
              <a:r>
                <a:rPr lang="cs-CZ" dirty="0"/>
                <a:t>V přednášce budou představeny kariérní možnosti pro studenty a absolventy vysokých škol. </a:t>
              </a:r>
              <a:endParaRPr lang="pl-PL" dirty="0">
                <a:solidFill>
                  <a:srgbClr val="000000"/>
                </a:solidFill>
              </a:endParaRPr>
            </a:p>
            <a:p>
              <a:pPr marL="265113" indent="-265113">
                <a:spcBef>
                  <a:spcPts val="300"/>
                </a:spcBef>
                <a:spcAft>
                  <a:spcPts val="300"/>
                </a:spcAft>
                <a:buClr>
                  <a:srgbClr val="EB6D25"/>
                </a:buClr>
                <a:buSzPct val="100000"/>
                <a:buFont typeface="Arial" panose="020B0604020202020204" pitchFamily="34" charset="0"/>
                <a:buChar char="•"/>
              </a:pPr>
              <a:endParaRPr lang="pl-PL" dirty="0">
                <a:solidFill>
                  <a:srgbClr val="000000"/>
                </a:solidFill>
              </a:endParaRPr>
            </a:p>
            <a:p>
              <a:pPr>
                <a:spcBef>
                  <a:spcPts val="200"/>
                </a:spcBef>
                <a:buClr>
                  <a:srgbClr val="EB6D25"/>
                </a:buClr>
                <a:buSzPct val="81000"/>
              </a:pPr>
              <a:endParaRPr lang="pl-PL" sz="1600" b="1" dirty="0"/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1D3ACC44-F99A-4D71-94DB-AD669EE29B0C}"/>
                </a:ext>
              </a:extLst>
            </p:cNvPr>
            <p:cNvSpPr txBox="1"/>
            <p:nvPr/>
          </p:nvSpPr>
          <p:spPr>
            <a:xfrm>
              <a:off x="5319251" y="2900055"/>
              <a:ext cx="7016513" cy="3715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cs-CZ" sz="2000" b="1" dirty="0">
                  <a:solidFill>
                    <a:srgbClr val="EB6D25"/>
                  </a:solidFill>
                </a:rPr>
                <a:t>Kariérní přednáška ŠKODA AUTO </a:t>
              </a:r>
            </a:p>
          </p:txBody>
        </p:sp>
      </p:grp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6DCD49EE-C3A1-477C-A7BB-34C531EA1C5E}"/>
              </a:ext>
            </a:extLst>
          </p:cNvPr>
          <p:cNvSpPr txBox="1"/>
          <p:nvPr/>
        </p:nvSpPr>
        <p:spPr>
          <a:xfrm>
            <a:off x="5319251" y="5961627"/>
            <a:ext cx="67252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Clr>
                <a:srgbClr val="EB6D25"/>
              </a:buClr>
              <a:buSzPct val="81000"/>
            </a:pPr>
            <a:r>
              <a:rPr lang="pl-PL" sz="1600" b="1" dirty="0">
                <a:solidFill>
                  <a:srgbClr val="000000"/>
                </a:solidFill>
              </a:rPr>
              <a:t>jazyk přednášky: </a:t>
            </a:r>
            <a:r>
              <a:rPr lang="pl-PL" sz="1600" dirty="0" smtClean="0">
                <a:solidFill>
                  <a:srgbClr val="000000"/>
                </a:solidFill>
              </a:rPr>
              <a:t>čeština</a:t>
            </a:r>
            <a:endParaRPr lang="pl-PL" sz="1600" dirty="0">
              <a:solidFill>
                <a:srgbClr val="000000"/>
              </a:solidFill>
            </a:endParaRP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0261CDF8-C019-4441-9FA6-DB147F2CDA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701" y="5802718"/>
            <a:ext cx="770400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36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395413E9-81F3-45E3-97C6-19B9933460F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5" y="5010382"/>
            <a:ext cx="4143369" cy="1775452"/>
          </a:xfrm>
          <a:prstGeom prst="rect">
            <a:avLst/>
          </a:prstGeo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713443D6-30F1-4A6C-8790-676A2A752FA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1" y="598488"/>
            <a:ext cx="3896652" cy="4676775"/>
          </a:xfr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36627DE-2E5C-4B14-91B7-EFE98174FCCD}"/>
              </a:ext>
            </a:extLst>
          </p:cNvPr>
          <p:cNvSpPr txBox="1"/>
          <p:nvPr/>
        </p:nvSpPr>
        <p:spPr>
          <a:xfrm>
            <a:off x="5319251" y="943831"/>
            <a:ext cx="633621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b="1" dirty="0">
                <a:solidFill>
                  <a:srgbClr val="EB6D25"/>
                </a:solidFill>
              </a:rPr>
              <a:t>Ing. Martina Zimmermann, MBA, </a:t>
            </a:r>
            <a:r>
              <a:rPr lang="cs-CZ" b="1" dirty="0" smtClean="0">
                <a:solidFill>
                  <a:srgbClr val="EB6D25"/>
                </a:solidFill>
              </a:rPr>
              <a:t/>
            </a:r>
            <a:br>
              <a:rPr lang="cs-CZ" b="1" dirty="0" smtClean="0">
                <a:solidFill>
                  <a:srgbClr val="EB6D25"/>
                </a:solidFill>
              </a:rPr>
            </a:br>
            <a:r>
              <a:rPr lang="cs-CZ" b="1" dirty="0" smtClean="0">
                <a:solidFill>
                  <a:srgbClr val="EB6D25"/>
                </a:solidFill>
              </a:rPr>
              <a:t>Mgr</a:t>
            </a:r>
            <a:r>
              <a:rPr lang="cs-CZ" b="1" dirty="0">
                <a:solidFill>
                  <a:srgbClr val="EB6D25"/>
                </a:solidFill>
              </a:rPr>
              <a:t>. Natália </a:t>
            </a:r>
            <a:r>
              <a:rPr lang="cs-CZ" b="1" dirty="0" err="1">
                <a:solidFill>
                  <a:srgbClr val="EB6D25"/>
                </a:solidFill>
              </a:rPr>
              <a:t>Hudecová</a:t>
            </a:r>
            <a:r>
              <a:rPr lang="cs-CZ" b="1" dirty="0">
                <a:solidFill>
                  <a:srgbClr val="EB6D25"/>
                </a:solidFill>
              </a:rPr>
              <a:t>, MBA </a:t>
            </a:r>
            <a:endParaRPr lang="cs-CZ" dirty="0">
              <a:solidFill>
                <a:srgbClr val="EB6D25"/>
              </a:solidFill>
            </a:endParaRP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9A85AA31-EF27-4FB7-8A0D-8415C3908E45}"/>
              </a:ext>
            </a:extLst>
          </p:cNvPr>
          <p:cNvGrpSpPr/>
          <p:nvPr/>
        </p:nvGrpSpPr>
        <p:grpSpPr>
          <a:xfrm>
            <a:off x="5319251" y="3078673"/>
            <a:ext cx="6591342" cy="1061829"/>
            <a:chOff x="5319251" y="2954358"/>
            <a:chExt cx="7016513" cy="986123"/>
          </a:xfrm>
        </p:grpSpPr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5897F568-0C1D-4EF3-9165-BA460D2B339E}"/>
                </a:ext>
              </a:extLst>
            </p:cNvPr>
            <p:cNvSpPr txBox="1"/>
            <p:nvPr/>
          </p:nvSpPr>
          <p:spPr>
            <a:xfrm>
              <a:off x="5319251" y="3340232"/>
              <a:ext cx="6744930" cy="600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buClr>
                  <a:srgbClr val="EB6D25"/>
                </a:buClr>
                <a:buSzPct val="100000"/>
              </a:pPr>
              <a:r>
                <a:rPr lang="cs-CZ" dirty="0"/>
                <a:t>V přednášce bude představena problematika diverzity ve firmě ŠKODA AUTO, a. s. </a:t>
              </a:r>
              <a:r>
                <a:rPr lang="pl-PL" sz="1600" dirty="0" smtClean="0"/>
                <a:t> </a:t>
              </a:r>
              <a:endParaRPr lang="pl-PL" sz="1600" dirty="0"/>
            </a:p>
          </p:txBody>
        </p:sp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79455DDC-5013-4D4C-8C04-4BA4D451D05A}"/>
                </a:ext>
              </a:extLst>
            </p:cNvPr>
            <p:cNvSpPr txBox="1"/>
            <p:nvPr/>
          </p:nvSpPr>
          <p:spPr>
            <a:xfrm>
              <a:off x="5319251" y="2954358"/>
              <a:ext cx="7016513" cy="343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cs-CZ" b="1" dirty="0">
                  <a:solidFill>
                    <a:srgbClr val="EB6D25"/>
                  </a:solidFill>
                </a:rPr>
                <a:t>Diverzita ŠKODA AUTO</a:t>
              </a:r>
            </a:p>
          </p:txBody>
        </p:sp>
      </p:grp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28E6B60E-2F24-48E5-B551-30B5FAD567DD}"/>
              </a:ext>
            </a:extLst>
          </p:cNvPr>
          <p:cNvSpPr txBox="1"/>
          <p:nvPr/>
        </p:nvSpPr>
        <p:spPr>
          <a:xfrm>
            <a:off x="5319251" y="5961627"/>
            <a:ext cx="67252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Clr>
                <a:srgbClr val="EB6D25"/>
              </a:buClr>
              <a:buSzPct val="81000"/>
            </a:pPr>
            <a:r>
              <a:rPr lang="pl-PL" sz="1600" b="1" dirty="0">
                <a:solidFill>
                  <a:srgbClr val="000000"/>
                </a:solidFill>
              </a:rPr>
              <a:t>jazyk přednášky: </a:t>
            </a:r>
            <a:r>
              <a:rPr lang="pl-PL" sz="1600" dirty="0" smtClean="0">
                <a:solidFill>
                  <a:srgbClr val="000000"/>
                </a:solidFill>
              </a:rPr>
              <a:t>čeština</a:t>
            </a:r>
            <a:endParaRPr lang="pl-PL" sz="1600" dirty="0">
              <a:solidFill>
                <a:srgbClr val="000000"/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261CDF8-C019-4441-9FA6-DB147F2CDA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701" y="5802718"/>
            <a:ext cx="770400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91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58F675F4-2362-4ED0-9E27-E0C62DA573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5" y="5010382"/>
            <a:ext cx="4143369" cy="177545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8A0AAB5-59C9-457A-9999-D26D4891FE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39" r="32901"/>
          <a:stretch/>
        </p:blipFill>
        <p:spPr>
          <a:xfrm>
            <a:off x="9533375" y="5707106"/>
            <a:ext cx="786581" cy="82431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1B6BC91-7131-4B96-9D5A-41B3B7D9B98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557" y="5842721"/>
            <a:ext cx="1542262" cy="553087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4B710F75-D1E6-4A75-B0A2-65F4C672C228}"/>
              </a:ext>
            </a:extLst>
          </p:cNvPr>
          <p:cNvGrpSpPr/>
          <p:nvPr/>
        </p:nvGrpSpPr>
        <p:grpSpPr>
          <a:xfrm>
            <a:off x="5319251" y="1036164"/>
            <a:ext cx="6479458" cy="996084"/>
            <a:chOff x="5319251" y="599059"/>
            <a:chExt cx="6479458" cy="996084"/>
          </a:xfrm>
        </p:grpSpPr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A0B10E07-6460-4BDD-B90A-D60A68CFEADA}"/>
                </a:ext>
              </a:extLst>
            </p:cNvPr>
            <p:cNvSpPr txBox="1"/>
            <p:nvPr/>
          </p:nvSpPr>
          <p:spPr>
            <a:xfrm>
              <a:off x="5319251" y="599059"/>
              <a:ext cx="633621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0"/>
                </a:spcBef>
                <a:buClr>
                  <a:srgbClr val="EB6D25"/>
                </a:buClr>
              </a:pPr>
              <a:r>
                <a:rPr lang="pl-PL" sz="3600" b="1" baseline="30000" dirty="0">
                  <a:solidFill>
                    <a:srgbClr val="EB6D25"/>
                  </a:solidFill>
                  <a:cs typeface="Arial" panose="020B0604020202020204" pitchFamily="34" charset="0"/>
                </a:rPr>
                <a:t>PhDr. Helena Jaklová, Ph.D.</a:t>
              </a:r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C312D446-C2A8-4D8B-A509-02A0A415CA5E}"/>
                </a:ext>
              </a:extLst>
            </p:cNvPr>
            <p:cNvSpPr txBox="1"/>
            <p:nvPr/>
          </p:nvSpPr>
          <p:spPr>
            <a:xfrm>
              <a:off x="5319251" y="923164"/>
              <a:ext cx="6479458" cy="67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200"/>
                </a:spcBef>
                <a:buClr>
                  <a:srgbClr val="EB6D25"/>
                </a:buClr>
                <a:buSzPct val="81000"/>
              </a:pPr>
              <a:r>
                <a:rPr lang="pl-PL" dirty="0">
                  <a:solidFill>
                    <a:srgbClr val="000000"/>
                  </a:solidFill>
                </a:rPr>
                <a:t>kontaktní osoba</a:t>
              </a:r>
            </a:p>
            <a:p>
              <a:pPr>
                <a:lnSpc>
                  <a:spcPct val="100000"/>
                </a:lnSpc>
                <a:spcBef>
                  <a:spcPts val="200"/>
                </a:spcBef>
                <a:buClr>
                  <a:srgbClr val="EB6D25"/>
                </a:buClr>
                <a:buSzPct val="81000"/>
              </a:pPr>
              <a:r>
                <a:rPr lang="pl-PL" dirty="0">
                  <a:solidFill>
                    <a:srgbClr val="000000"/>
                  </a:solidFill>
                  <a:hlinkClick r:id="rId5"/>
                </a:rPr>
                <a:t>helena.jaklova@upce.cz</a:t>
              </a:r>
              <a:endParaRPr lang="pl-PL" dirty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BBA53E0-12BD-454F-BE6F-4815E5B62425}"/>
              </a:ext>
            </a:extLst>
          </p:cNvPr>
          <p:cNvSpPr txBox="1"/>
          <p:nvPr/>
        </p:nvSpPr>
        <p:spPr>
          <a:xfrm>
            <a:off x="5319251" y="2620089"/>
            <a:ext cx="659134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EB6D25"/>
              </a:buClr>
            </a:pPr>
            <a:r>
              <a:rPr lang="it-IT" sz="3600" baseline="30000" dirty="0">
                <a:solidFill>
                  <a:srgbClr val="000000"/>
                </a:solidFill>
                <a:cs typeface="Arial" panose="020B0604020202020204" pitchFamily="34" charset="0"/>
              </a:rPr>
              <a:t>Na setkání se těší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EB6D25"/>
              </a:buClr>
            </a:pPr>
            <a:r>
              <a:rPr lang="it-IT" sz="3600" b="1" baseline="30000" dirty="0">
                <a:solidFill>
                  <a:srgbClr val="EB6D25"/>
                </a:solidFill>
                <a:cs typeface="Arial" panose="020B0604020202020204" pitchFamily="34" charset="0"/>
              </a:rPr>
              <a:t>Katedra cizích jazyků FF UPa </a:t>
            </a:r>
            <a:r>
              <a:rPr lang="it-IT" sz="3600" baseline="30000" dirty="0">
                <a:solidFill>
                  <a:srgbClr val="000000"/>
                </a:solidFill>
                <a:cs typeface="Arial" panose="020B0604020202020204" pitchFamily="34" charset="0"/>
              </a:rPr>
              <a:t/>
            </a:r>
            <a:br>
              <a:rPr lang="it-IT" sz="3600" baseline="300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it-IT" sz="3600" baseline="30000" dirty="0">
                <a:solidFill>
                  <a:srgbClr val="000000"/>
                </a:solidFill>
                <a:cs typeface="Arial" panose="020B0604020202020204" pitchFamily="34" charset="0"/>
              </a:rPr>
              <a:t>a její partneři. </a:t>
            </a:r>
          </a:p>
        </p:txBody>
      </p:sp>
      <p:pic>
        <p:nvPicPr>
          <p:cNvPr id="29" name="Zástupný symbol obrázku 3">
            <a:extLst>
              <a:ext uri="{FF2B5EF4-FFF2-40B4-BE49-F238E27FC236}">
                <a16:creationId xmlns:a16="http://schemas.microsoft.com/office/drawing/2014/main" id="{99CBC331-0EB7-4C85-BFE3-EC916FD4CC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" t="7933" r="127" b="11343"/>
          <a:stretch/>
        </p:blipFill>
        <p:spPr>
          <a:xfrm>
            <a:off x="387350" y="598488"/>
            <a:ext cx="4676775" cy="4676775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368" y="5739997"/>
            <a:ext cx="816493" cy="7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76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20995" y="648586"/>
            <a:ext cx="77192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EB6D25"/>
                </a:solidFill>
              </a:rPr>
              <a:t>DEN S KULTUROU A CESTOVNÍM RUCHEM</a:t>
            </a:r>
          </a:p>
          <a:p>
            <a:endParaRPr lang="cs-CZ" sz="900" dirty="0">
              <a:solidFill>
                <a:srgbClr val="EB6D25"/>
              </a:solidFill>
            </a:endParaRPr>
          </a:p>
          <a:p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0995" y="1665041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EB6D25"/>
                </a:solidFill>
              </a:rPr>
              <a:t>Program:</a:t>
            </a:r>
            <a:endParaRPr lang="cs-CZ" sz="1600" dirty="0">
              <a:solidFill>
                <a:srgbClr val="EB6D25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91116" y="2488019"/>
            <a:ext cx="756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9.00</a:t>
            </a:r>
          </a:p>
          <a:p>
            <a:r>
              <a:rPr lang="cs-CZ" dirty="0" smtClean="0"/>
              <a:t>    -</a:t>
            </a:r>
          </a:p>
          <a:p>
            <a:r>
              <a:rPr lang="cs-CZ" dirty="0" smtClean="0"/>
              <a:t>10.30</a:t>
            </a:r>
            <a:endParaRPr lang="cs-CZ" dirty="0"/>
          </a:p>
        </p:txBody>
      </p:sp>
      <p:cxnSp>
        <p:nvCxnSpPr>
          <p:cNvPr id="8" name="Přímá spojnice 7"/>
          <p:cNvCxnSpPr/>
          <p:nvPr/>
        </p:nvCxnSpPr>
        <p:spPr>
          <a:xfrm flipH="1">
            <a:off x="1616149" y="2488019"/>
            <a:ext cx="10632" cy="923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996592" y="2543421"/>
            <a:ext cx="2288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EB6D25"/>
                </a:solidFill>
              </a:rPr>
              <a:t>PaeDr. Jan </a:t>
            </a:r>
            <a:r>
              <a:rPr lang="cs-CZ" b="1" dirty="0" err="1">
                <a:solidFill>
                  <a:srgbClr val="EB6D25"/>
                </a:solidFill>
              </a:rPr>
              <a:t>Mazuch</a:t>
            </a:r>
            <a:endParaRPr lang="cs-CZ" dirty="0">
              <a:solidFill>
                <a:srgbClr val="EB6D25"/>
              </a:solidFill>
            </a:endParaRPr>
          </a:p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996592" y="2866586"/>
            <a:ext cx="3425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cs-CZ" sz="1400" dirty="0" smtClean="0">
                <a:solidFill>
                  <a:schemeClr val="bg1">
                    <a:lumMod val="65000"/>
                  </a:schemeClr>
                </a:solidFill>
              </a:rPr>
              <a:t>áměstek </a:t>
            </a:r>
            <a:r>
              <a:rPr lang="cs-CZ" sz="1400" dirty="0">
                <a:solidFill>
                  <a:schemeClr val="bg1">
                    <a:lumMod val="65000"/>
                  </a:schemeClr>
                </a:solidFill>
              </a:rPr>
              <a:t>primátora města Pardubice</a:t>
            </a:r>
          </a:p>
          <a:p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996592" y="3135891"/>
            <a:ext cx="7558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Strategie rozvoje cestovního ruchu pro turistickou oblast Pardubicko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25040" y="3810922"/>
            <a:ext cx="814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11.00</a:t>
            </a:r>
          </a:p>
          <a:p>
            <a:r>
              <a:rPr lang="cs-CZ" dirty="0" smtClean="0"/>
              <a:t>    -</a:t>
            </a:r>
          </a:p>
          <a:p>
            <a:r>
              <a:rPr lang="cs-CZ" dirty="0" smtClean="0"/>
              <a:t>12.30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 flipH="1">
            <a:off x="1605517" y="3810922"/>
            <a:ext cx="10632" cy="923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1942163" y="3777693"/>
            <a:ext cx="2097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EB6D25"/>
                </a:solidFill>
              </a:rPr>
              <a:t>Bc. Václav Prchal</a:t>
            </a:r>
            <a:endParaRPr lang="cs-CZ" dirty="0">
              <a:solidFill>
                <a:srgbClr val="EB6D25"/>
              </a:solidFill>
            </a:endParaRPr>
          </a:p>
          <a:p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942163" y="4100858"/>
            <a:ext cx="3319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1">
                    <a:lumMod val="75000"/>
                  </a:schemeClr>
                </a:solidFill>
              </a:rPr>
              <a:t>vedoucí 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Informačního centra Třebíč</a:t>
            </a:r>
            <a:endParaRPr lang="cs-CZ" sz="1400" dirty="0">
              <a:solidFill>
                <a:schemeClr val="bg1">
                  <a:lumMod val="7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942163" y="4364920"/>
            <a:ext cx="4879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Německý jazyk v cestovním ruchu a kultuře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818708" y="554533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EB6D25"/>
                </a:solidFill>
              </a:rPr>
              <a:t>Místnost EB 01019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35200" y="1103783"/>
            <a:ext cx="2147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EB6D25"/>
                </a:solidFill>
              </a:rPr>
              <a:t>Pondělí </a:t>
            </a:r>
            <a:r>
              <a:rPr lang="cs-CZ" dirty="0">
                <a:solidFill>
                  <a:srgbClr val="EB6D25"/>
                </a:solidFill>
              </a:rPr>
              <a:t>21. 3. 2022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4427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20995" y="648586"/>
            <a:ext cx="7719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EB6D25"/>
                </a:solidFill>
              </a:rPr>
              <a:t>DEN S FIREMNÍ PRAXÍ A ÚŘEDNÍM PŘEKLADEM</a:t>
            </a:r>
          </a:p>
          <a:p>
            <a:endParaRPr lang="cs-CZ" sz="2800" dirty="0">
              <a:solidFill>
                <a:srgbClr val="EB6D25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0995" y="1626781"/>
            <a:ext cx="1475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EB6D25"/>
                </a:solidFill>
              </a:rPr>
              <a:t>Program:</a:t>
            </a:r>
            <a:endParaRPr lang="cs-CZ" sz="2400" dirty="0">
              <a:solidFill>
                <a:srgbClr val="EB6D25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76280" y="2099079"/>
            <a:ext cx="756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9.00</a:t>
            </a:r>
          </a:p>
          <a:p>
            <a:r>
              <a:rPr lang="cs-CZ" dirty="0" smtClean="0"/>
              <a:t>    -</a:t>
            </a:r>
          </a:p>
          <a:p>
            <a:r>
              <a:rPr lang="cs-CZ" dirty="0" smtClean="0"/>
              <a:t>10.30</a:t>
            </a:r>
            <a:endParaRPr lang="cs-CZ" dirty="0"/>
          </a:p>
        </p:txBody>
      </p:sp>
      <p:cxnSp>
        <p:nvCxnSpPr>
          <p:cNvPr id="8" name="Přímá spojnice 7"/>
          <p:cNvCxnSpPr/>
          <p:nvPr/>
        </p:nvCxnSpPr>
        <p:spPr>
          <a:xfrm flipH="1">
            <a:off x="1605517" y="2147234"/>
            <a:ext cx="10632" cy="923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996592" y="2076864"/>
            <a:ext cx="251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EB6D25"/>
                </a:solidFill>
              </a:rPr>
              <a:t>Mgr. Pavla Jelínková</a:t>
            </a:r>
            <a:endParaRPr lang="cs-CZ" dirty="0">
              <a:solidFill>
                <a:srgbClr val="EB6D25"/>
              </a:solidFill>
            </a:endParaRPr>
          </a:p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996592" y="2419990"/>
            <a:ext cx="3416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HR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manager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 pro ČR, firma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Schaeffler</a:t>
            </a:r>
            <a:endParaRPr lang="cs-CZ" sz="1400" dirty="0">
              <a:solidFill>
                <a:schemeClr val="bg1">
                  <a:lumMod val="75000"/>
                </a:schemeClr>
              </a:solidFill>
            </a:endParaRPr>
          </a:p>
          <a:p>
            <a:endParaRPr lang="cs-CZ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996592" y="2715222"/>
            <a:ext cx="640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Připravenost kandidátů u pohovorů a na co si dát pozor?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34565" y="3205419"/>
            <a:ext cx="745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11.00</a:t>
            </a:r>
          </a:p>
          <a:p>
            <a:r>
              <a:rPr lang="cs-CZ" dirty="0" smtClean="0"/>
              <a:t>    -</a:t>
            </a:r>
          </a:p>
          <a:p>
            <a:r>
              <a:rPr lang="cs-CZ" dirty="0" smtClean="0"/>
              <a:t>12.30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1605517" y="3268540"/>
            <a:ext cx="0" cy="923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1942163" y="3205419"/>
            <a:ext cx="2784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EB6D25"/>
                </a:solidFill>
              </a:rPr>
              <a:t>Mgr. Bc. Pavel </a:t>
            </a:r>
            <a:r>
              <a:rPr lang="cs-CZ" b="1" dirty="0" err="1">
                <a:solidFill>
                  <a:srgbClr val="EB6D25"/>
                </a:solidFill>
              </a:rPr>
              <a:t>Mašarák</a:t>
            </a:r>
            <a:endParaRPr lang="cs-CZ" dirty="0">
              <a:solidFill>
                <a:srgbClr val="EB6D25"/>
              </a:solidFill>
            </a:endParaRPr>
          </a:p>
          <a:p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942163" y="3524500"/>
            <a:ext cx="186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cs-CZ" sz="1400" b="1" dirty="0" smtClean="0">
                <a:solidFill>
                  <a:schemeClr val="bg1">
                    <a:lumMod val="75000"/>
                  </a:schemeClr>
                </a:solidFill>
              </a:rPr>
              <a:t>oudní 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překladatel</a:t>
            </a:r>
            <a:endParaRPr lang="cs-CZ" sz="1400" dirty="0">
              <a:solidFill>
                <a:schemeClr val="bg1">
                  <a:lumMod val="7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942163" y="3879167"/>
            <a:ext cx="658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Úřední překlad z němčiny – z praxe soudního překladatele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92105" y="6023083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EB6D25"/>
                </a:solidFill>
              </a:rPr>
              <a:t>Místnost EB 01019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35200" y="1103783"/>
            <a:ext cx="191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EB6D25"/>
                </a:solidFill>
              </a:rPr>
              <a:t>Úterý 22. </a:t>
            </a:r>
            <a:r>
              <a:rPr lang="cs-CZ" dirty="0">
                <a:solidFill>
                  <a:srgbClr val="EB6D25"/>
                </a:solidFill>
              </a:rPr>
              <a:t>3. 2022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734564" y="4796993"/>
            <a:ext cx="745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13.00</a:t>
            </a:r>
          </a:p>
          <a:p>
            <a:r>
              <a:rPr lang="cs-CZ" dirty="0" smtClean="0"/>
              <a:t>    -</a:t>
            </a:r>
          </a:p>
          <a:p>
            <a:r>
              <a:rPr lang="cs-CZ" dirty="0" smtClean="0"/>
              <a:t>14.30</a:t>
            </a:r>
            <a:endParaRPr lang="cs-CZ" dirty="0"/>
          </a:p>
        </p:txBody>
      </p:sp>
      <p:cxnSp>
        <p:nvCxnSpPr>
          <p:cNvPr id="23" name="Přímá spojnice 22"/>
          <p:cNvCxnSpPr/>
          <p:nvPr/>
        </p:nvCxnSpPr>
        <p:spPr>
          <a:xfrm>
            <a:off x="1598429" y="4796993"/>
            <a:ext cx="0" cy="923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942163" y="4704173"/>
            <a:ext cx="2749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EB6D25"/>
                </a:solidFill>
              </a:rPr>
              <a:t>Bc</a:t>
            </a:r>
            <a:r>
              <a:rPr lang="cs-CZ" b="1" dirty="0">
                <a:solidFill>
                  <a:srgbClr val="EB6D25"/>
                </a:solidFill>
              </a:rPr>
              <a:t>. </a:t>
            </a:r>
            <a:r>
              <a:rPr lang="cs-CZ" b="1" dirty="0" smtClean="0">
                <a:solidFill>
                  <a:srgbClr val="EB6D25"/>
                </a:solidFill>
              </a:rPr>
              <a:t>Adam </a:t>
            </a:r>
            <a:r>
              <a:rPr lang="cs-CZ" b="1" dirty="0" err="1" smtClean="0">
                <a:solidFill>
                  <a:srgbClr val="EB6D25"/>
                </a:solidFill>
              </a:rPr>
              <a:t>Stačina</a:t>
            </a:r>
            <a:r>
              <a:rPr lang="cs-CZ" b="1" dirty="0" smtClean="0">
                <a:solidFill>
                  <a:srgbClr val="EB6D25"/>
                </a:solidFill>
              </a:rPr>
              <a:t>, M.A.</a:t>
            </a:r>
            <a:endParaRPr lang="cs-CZ" dirty="0">
              <a:solidFill>
                <a:srgbClr val="EB6D25"/>
              </a:solidFill>
            </a:endParaRPr>
          </a:p>
          <a:p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1942163" y="5090939"/>
            <a:ext cx="3439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bg1">
                    <a:lumMod val="75000"/>
                  </a:schemeClr>
                </a:solidFill>
              </a:rPr>
              <a:t>Manažer firmy BIO PLANETE F.J.MOOG</a:t>
            </a:r>
            <a:endParaRPr lang="cs-CZ" sz="1400" dirty="0">
              <a:solidFill>
                <a:schemeClr val="bg1">
                  <a:lumMod val="7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1942163" y="5352664"/>
            <a:ext cx="476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Export zahraniční firmy v době pandemie.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690574" y="4275466"/>
            <a:ext cx="26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Přestávka 12.30 – 13.00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829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20995" y="648586"/>
            <a:ext cx="771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EB6D25"/>
                </a:solidFill>
              </a:rPr>
              <a:t>DEN SE ŠKODA AUTO, a.s.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20995" y="1626781"/>
            <a:ext cx="1475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EB6D25"/>
                </a:solidFill>
              </a:rPr>
              <a:t>Program:</a:t>
            </a:r>
            <a:endParaRPr lang="cs-CZ" sz="2400" dirty="0">
              <a:solidFill>
                <a:srgbClr val="EB6D25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91116" y="2488019"/>
            <a:ext cx="745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11.00</a:t>
            </a:r>
          </a:p>
          <a:p>
            <a:r>
              <a:rPr lang="cs-CZ" dirty="0" smtClean="0"/>
              <a:t>    -</a:t>
            </a:r>
          </a:p>
          <a:p>
            <a:r>
              <a:rPr lang="cs-CZ" dirty="0" smtClean="0"/>
              <a:t>11.30</a:t>
            </a:r>
            <a:endParaRPr lang="cs-CZ" dirty="0"/>
          </a:p>
        </p:txBody>
      </p:sp>
      <p:cxnSp>
        <p:nvCxnSpPr>
          <p:cNvPr id="8" name="Přímá spojnice 7"/>
          <p:cNvCxnSpPr/>
          <p:nvPr/>
        </p:nvCxnSpPr>
        <p:spPr>
          <a:xfrm flipH="1">
            <a:off x="1616149" y="2488019"/>
            <a:ext cx="10632" cy="923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996592" y="2543421"/>
            <a:ext cx="2841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EB6D25"/>
                </a:solidFill>
              </a:rPr>
              <a:t>Mgr. Tereza Navrátilová</a:t>
            </a:r>
            <a:endParaRPr lang="cs-CZ" dirty="0">
              <a:solidFill>
                <a:srgbClr val="EB6D25"/>
              </a:solidFill>
            </a:endParaRPr>
          </a:p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996592" y="2866586"/>
            <a:ext cx="2890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75000"/>
                  </a:schemeClr>
                </a:solidFill>
              </a:rPr>
              <a:t>Kariérní přednáška ŠKODA AUTO</a:t>
            </a:r>
            <a:endParaRPr lang="cs-CZ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25040" y="3810922"/>
            <a:ext cx="745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11.30</a:t>
            </a:r>
          </a:p>
          <a:p>
            <a:r>
              <a:rPr lang="cs-CZ" dirty="0" smtClean="0"/>
              <a:t>    -</a:t>
            </a:r>
          </a:p>
          <a:p>
            <a:r>
              <a:rPr lang="cs-CZ" dirty="0" smtClean="0"/>
              <a:t>12.30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 flipH="1">
            <a:off x="1605517" y="3810922"/>
            <a:ext cx="10632" cy="923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1942163" y="3777693"/>
            <a:ext cx="7446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EB6D25"/>
                </a:solidFill>
              </a:rPr>
              <a:t>Mgr. Natália </a:t>
            </a:r>
            <a:r>
              <a:rPr lang="cs-CZ" b="1" dirty="0" err="1">
                <a:solidFill>
                  <a:srgbClr val="EB6D25"/>
                </a:solidFill>
              </a:rPr>
              <a:t>Hudecová</a:t>
            </a:r>
            <a:r>
              <a:rPr lang="cs-CZ" b="1" dirty="0">
                <a:solidFill>
                  <a:srgbClr val="EB6D25"/>
                </a:solidFill>
              </a:rPr>
              <a:t>, </a:t>
            </a:r>
            <a:r>
              <a:rPr lang="cs-CZ" b="1" dirty="0" smtClean="0">
                <a:solidFill>
                  <a:srgbClr val="EB6D25"/>
                </a:solidFill>
              </a:rPr>
              <a:t>MBA, Ing</a:t>
            </a:r>
            <a:r>
              <a:rPr lang="cs-CZ" b="1" dirty="0">
                <a:solidFill>
                  <a:srgbClr val="EB6D25"/>
                </a:solidFill>
              </a:rPr>
              <a:t>. Martina Zimmermann, MBA </a:t>
            </a:r>
            <a:endParaRPr lang="cs-CZ" dirty="0">
              <a:solidFill>
                <a:srgbClr val="EB6D25"/>
              </a:solidFill>
            </a:endParaRPr>
          </a:p>
          <a:p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942163" y="4100858"/>
            <a:ext cx="2004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75000"/>
                  </a:schemeClr>
                </a:solidFill>
              </a:rPr>
              <a:t>Diverzita ŠKODA AUTO</a:t>
            </a:r>
            <a:endParaRPr lang="cs-CZ" sz="1400" dirty="0">
              <a:solidFill>
                <a:schemeClr val="bg1">
                  <a:lumMod val="7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818708" y="5545330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EB6D25"/>
                </a:solidFill>
              </a:rPr>
              <a:t>Místnost CB 03004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35200" y="1103783"/>
            <a:ext cx="2063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EB6D25"/>
                </a:solidFill>
              </a:rPr>
              <a:t>Středa 23. </a:t>
            </a:r>
            <a:r>
              <a:rPr lang="cs-CZ" dirty="0">
                <a:solidFill>
                  <a:srgbClr val="EB6D25"/>
                </a:solidFill>
              </a:rPr>
              <a:t>3. 2022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54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5D5F1D3D-0859-48F9-8793-9B0FD8A8182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50" y="4796599"/>
            <a:ext cx="4143369" cy="1775452"/>
          </a:xfrm>
          <a:prstGeom prst="rect">
            <a:avLst/>
          </a:prstGeom>
        </p:spPr>
      </p:pic>
      <p:grpSp>
        <p:nvGrpSpPr>
          <p:cNvPr id="36" name="Skupina 35">
            <a:extLst>
              <a:ext uri="{FF2B5EF4-FFF2-40B4-BE49-F238E27FC236}">
                <a16:creationId xmlns:a16="http://schemas.microsoft.com/office/drawing/2014/main" id="{CBDC1C01-D4C4-48E0-BB31-75D7063C7AFE}"/>
              </a:ext>
            </a:extLst>
          </p:cNvPr>
          <p:cNvGrpSpPr/>
          <p:nvPr/>
        </p:nvGrpSpPr>
        <p:grpSpPr>
          <a:xfrm>
            <a:off x="5319251" y="945305"/>
            <a:ext cx="6479458" cy="784296"/>
            <a:chOff x="5319251" y="508200"/>
            <a:chExt cx="6479458" cy="784296"/>
          </a:xfrm>
        </p:grpSpPr>
        <p:sp>
          <p:nvSpPr>
            <p:cNvPr id="37" name="TextovéPole 36">
              <a:extLst>
                <a:ext uri="{FF2B5EF4-FFF2-40B4-BE49-F238E27FC236}">
                  <a16:creationId xmlns:a16="http://schemas.microsoft.com/office/drawing/2014/main" id="{6CAFE6C2-47A8-4B8D-AACC-2E3745DED5E4}"/>
                </a:ext>
              </a:extLst>
            </p:cNvPr>
            <p:cNvSpPr txBox="1"/>
            <p:nvPr/>
          </p:nvSpPr>
          <p:spPr>
            <a:xfrm>
              <a:off x="5319251" y="508200"/>
              <a:ext cx="633621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cs-CZ" sz="2800" b="1" dirty="0">
                  <a:solidFill>
                    <a:srgbClr val="EB6D25"/>
                  </a:solidFill>
                </a:rPr>
                <a:t>PaeDr. Jan </a:t>
              </a:r>
              <a:r>
                <a:rPr lang="cs-CZ" sz="2800" b="1" dirty="0" err="1">
                  <a:solidFill>
                    <a:srgbClr val="EB6D25"/>
                  </a:solidFill>
                </a:rPr>
                <a:t>Mazuch</a:t>
              </a:r>
              <a:endParaRPr lang="cs-CZ" sz="2800" b="1" dirty="0">
                <a:solidFill>
                  <a:srgbClr val="EB6D25"/>
                </a:solidFill>
              </a:endParaRPr>
            </a:p>
          </p:txBody>
        </p:sp>
        <p:sp>
          <p:nvSpPr>
            <p:cNvPr id="38" name="TextovéPole 37">
              <a:extLst>
                <a:ext uri="{FF2B5EF4-FFF2-40B4-BE49-F238E27FC236}">
                  <a16:creationId xmlns:a16="http://schemas.microsoft.com/office/drawing/2014/main" id="{52C543FC-CB1E-4123-8A8F-822E2B4774C1}"/>
                </a:ext>
              </a:extLst>
            </p:cNvPr>
            <p:cNvSpPr txBox="1"/>
            <p:nvPr/>
          </p:nvSpPr>
          <p:spPr>
            <a:xfrm>
              <a:off x="5319251" y="923164"/>
              <a:ext cx="6479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náměstek </a:t>
              </a:r>
              <a:r>
                <a:rPr lang="cs-CZ" dirty="0"/>
                <a:t>primátora města Pardubice</a:t>
              </a:r>
            </a:p>
          </p:txBody>
        </p:sp>
      </p:grpSp>
      <p:grpSp>
        <p:nvGrpSpPr>
          <p:cNvPr id="42" name="Skupina 41">
            <a:extLst>
              <a:ext uri="{FF2B5EF4-FFF2-40B4-BE49-F238E27FC236}">
                <a16:creationId xmlns:a16="http://schemas.microsoft.com/office/drawing/2014/main" id="{B3A9A90F-ED82-45A4-B405-DB203CC907DB}"/>
              </a:ext>
            </a:extLst>
          </p:cNvPr>
          <p:cNvGrpSpPr/>
          <p:nvPr/>
        </p:nvGrpSpPr>
        <p:grpSpPr>
          <a:xfrm>
            <a:off x="5319251" y="2897088"/>
            <a:ext cx="6591342" cy="3141091"/>
            <a:chOff x="5319251" y="2785722"/>
            <a:chExt cx="7016513" cy="2917141"/>
          </a:xfrm>
        </p:grpSpPr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A1B21226-E334-4FAD-B446-8F91F3CC0443}"/>
                </a:ext>
              </a:extLst>
            </p:cNvPr>
            <p:cNvSpPr txBox="1"/>
            <p:nvPr/>
          </p:nvSpPr>
          <p:spPr>
            <a:xfrm>
              <a:off x="5319251" y="3799691"/>
              <a:ext cx="6744930" cy="1903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buClr>
                  <a:srgbClr val="EB6D25"/>
                </a:buClr>
                <a:buSzPct val="100000"/>
              </a:pPr>
              <a:r>
                <a:rPr lang="cs-CZ" dirty="0"/>
                <a:t>Přednáška orientovaná na aktuální regionální problematiku Pardubického kraje přiblíží vize a možnosti realizace projektů v turistické oblasti Pardubicko. </a:t>
              </a:r>
              <a:endParaRPr lang="pl-PL" sz="1600" dirty="0"/>
            </a:p>
            <a:p>
              <a:pPr>
                <a:spcBef>
                  <a:spcPts val="200"/>
                </a:spcBef>
                <a:buClr>
                  <a:srgbClr val="EB6D25"/>
                </a:buClr>
                <a:buSzPct val="81000"/>
              </a:pPr>
              <a:endParaRPr lang="pl-PL" sz="1600" dirty="0"/>
            </a:p>
            <a:p>
              <a:pPr>
                <a:spcBef>
                  <a:spcPts val="200"/>
                </a:spcBef>
                <a:buClr>
                  <a:srgbClr val="EB6D25"/>
                </a:buClr>
                <a:buSzPct val="81000"/>
              </a:pPr>
              <a:endParaRPr lang="pl-PL" sz="1600" dirty="0"/>
            </a:p>
            <a:p>
              <a:pPr>
                <a:spcBef>
                  <a:spcPts val="200"/>
                </a:spcBef>
                <a:buClr>
                  <a:srgbClr val="EB6D25"/>
                </a:buClr>
                <a:buSzPct val="81000"/>
              </a:pPr>
              <a:endParaRPr lang="pl-PL" sz="1600" b="1" dirty="0"/>
            </a:p>
            <a:p>
              <a:pPr>
                <a:spcBef>
                  <a:spcPts val="200"/>
                </a:spcBef>
                <a:buClr>
                  <a:srgbClr val="EB6D25"/>
                </a:buClr>
                <a:buSzPct val="81000"/>
              </a:pPr>
              <a:r>
                <a:rPr lang="pl-PL" sz="1600" dirty="0"/>
                <a:t> </a:t>
              </a:r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433350DA-0022-48CE-B66D-292786062CBB}"/>
                </a:ext>
              </a:extLst>
            </p:cNvPr>
            <p:cNvSpPr txBox="1"/>
            <p:nvPr/>
          </p:nvSpPr>
          <p:spPr>
            <a:xfrm>
              <a:off x="5319251" y="2785722"/>
              <a:ext cx="7016513" cy="600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cs-CZ" b="1" dirty="0">
                  <a:solidFill>
                    <a:srgbClr val="EB6D25"/>
                  </a:solidFill>
                </a:rPr>
                <a:t>Strategie rozvoje cestovního ruchu pro turistickou oblast Pardubicko</a:t>
              </a:r>
            </a:p>
          </p:txBody>
        </p:sp>
      </p:grp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4B4EBB94-F983-4118-818F-848828B7A2DA}"/>
              </a:ext>
            </a:extLst>
          </p:cNvPr>
          <p:cNvSpPr txBox="1"/>
          <p:nvPr/>
        </p:nvSpPr>
        <p:spPr>
          <a:xfrm>
            <a:off x="5319251" y="5961627"/>
            <a:ext cx="6725264" cy="61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Clr>
                <a:srgbClr val="EB6D25"/>
              </a:buClr>
              <a:buSzPct val="81000"/>
            </a:pPr>
            <a:r>
              <a:rPr lang="pl-PL" sz="1600" b="1" dirty="0">
                <a:solidFill>
                  <a:srgbClr val="000000"/>
                </a:solidFill>
              </a:rPr>
              <a:t>jazyk přednášky: </a:t>
            </a:r>
            <a:r>
              <a:rPr lang="pl-PL" sz="1600" dirty="0">
                <a:solidFill>
                  <a:srgbClr val="000000"/>
                </a:solidFill>
              </a:rPr>
              <a:t>čeština</a:t>
            </a:r>
          </a:p>
          <a:p>
            <a:pPr>
              <a:spcBef>
                <a:spcPts val="200"/>
              </a:spcBef>
              <a:buClr>
                <a:srgbClr val="EB6D25"/>
              </a:buClr>
              <a:buSzPct val="81000"/>
            </a:pPr>
            <a:endParaRPr lang="pl-PL" sz="1600" dirty="0">
              <a:solidFill>
                <a:srgbClr val="000000"/>
              </a:solidFill>
            </a:endParaRPr>
          </a:p>
        </p:txBody>
      </p:sp>
      <p:pic>
        <p:nvPicPr>
          <p:cNvPr id="50" name="Obrázek 49">
            <a:extLst>
              <a:ext uri="{FF2B5EF4-FFF2-40B4-BE49-F238E27FC236}">
                <a16:creationId xmlns:a16="http://schemas.microsoft.com/office/drawing/2014/main" id="{6DFD4694-ACBB-4A0C-9108-EC344209C3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701" y="5802718"/>
            <a:ext cx="770400" cy="7704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84" y="1131546"/>
            <a:ext cx="3240715" cy="31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81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52A22FC7-2B43-4CFF-AC81-07DD633EEEA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5" y="5010382"/>
            <a:ext cx="4143369" cy="1775452"/>
          </a:xfrm>
          <a:prstGeom prst="rect">
            <a:avLst/>
          </a:prstGeom>
        </p:spPr>
      </p:pic>
      <p:grpSp>
        <p:nvGrpSpPr>
          <p:cNvPr id="23" name="Skupina 22">
            <a:extLst>
              <a:ext uri="{FF2B5EF4-FFF2-40B4-BE49-F238E27FC236}">
                <a16:creationId xmlns:a16="http://schemas.microsoft.com/office/drawing/2014/main" id="{4D239E85-B04F-41BB-9408-BAD3A7784F4D}"/>
              </a:ext>
            </a:extLst>
          </p:cNvPr>
          <p:cNvGrpSpPr/>
          <p:nvPr/>
        </p:nvGrpSpPr>
        <p:grpSpPr>
          <a:xfrm>
            <a:off x="5319251" y="1082330"/>
            <a:ext cx="6479458" cy="924270"/>
            <a:chOff x="5319251" y="645225"/>
            <a:chExt cx="6479458" cy="924270"/>
          </a:xfrm>
        </p:grpSpPr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59CB36D5-8FB2-4941-BBA7-A99D01B26119}"/>
                </a:ext>
              </a:extLst>
            </p:cNvPr>
            <p:cNvSpPr txBox="1"/>
            <p:nvPr/>
          </p:nvSpPr>
          <p:spPr>
            <a:xfrm>
              <a:off x="5319251" y="645225"/>
              <a:ext cx="633621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cs-CZ" b="1" dirty="0">
                  <a:solidFill>
                    <a:srgbClr val="EB6D25"/>
                  </a:solidFill>
                </a:rPr>
                <a:t>Bc. Václav Prchal</a:t>
              </a:r>
              <a:endParaRPr lang="cs-CZ" dirty="0">
                <a:solidFill>
                  <a:srgbClr val="EB6D25"/>
                </a:solidFill>
              </a:endParaRPr>
            </a:p>
          </p:txBody>
        </p: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2882CD9D-27B8-4E04-8DA7-DB4B37AF5CBB}"/>
                </a:ext>
              </a:extLst>
            </p:cNvPr>
            <p:cNvSpPr txBox="1"/>
            <p:nvPr/>
          </p:nvSpPr>
          <p:spPr>
            <a:xfrm>
              <a:off x="5319251" y="923164"/>
              <a:ext cx="6479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Vedoucí cestovního ruchu, Třebíč</a:t>
              </a:r>
            </a:p>
            <a:p>
              <a:r>
                <a:rPr lang="cs-CZ" dirty="0"/>
                <a:t>m</a:t>
              </a:r>
              <a:r>
                <a:rPr lang="cs-CZ" dirty="0" smtClean="0"/>
                <a:t>anažer </a:t>
              </a:r>
              <a:r>
                <a:rPr lang="cs-CZ" dirty="0"/>
                <a:t>destinace Třebíčsko</a:t>
              </a:r>
            </a:p>
          </p:txBody>
        </p: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B27AA43D-A4DD-478D-ABA9-B6C3ADA740C8}"/>
              </a:ext>
            </a:extLst>
          </p:cNvPr>
          <p:cNvGrpSpPr/>
          <p:nvPr/>
        </p:nvGrpSpPr>
        <p:grpSpPr>
          <a:xfrm>
            <a:off x="5319251" y="2897086"/>
            <a:ext cx="6591342" cy="1797409"/>
            <a:chOff x="5319251" y="2785722"/>
            <a:chExt cx="7016513" cy="1669259"/>
          </a:xfrm>
        </p:grpSpPr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A27F9EDE-A307-400C-87B2-8EA34D45D2A0}"/>
                </a:ext>
              </a:extLst>
            </p:cNvPr>
            <p:cNvSpPr txBox="1"/>
            <p:nvPr/>
          </p:nvSpPr>
          <p:spPr>
            <a:xfrm>
              <a:off x="5319251" y="3340232"/>
              <a:ext cx="6744930" cy="111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buClr>
                  <a:srgbClr val="EB6D25"/>
                </a:buClr>
                <a:buSzPct val="100000"/>
              </a:pPr>
              <a:r>
                <a:rPr lang="cs-CZ" dirty="0"/>
                <a:t>Přednáška se zaměří na problematiku turistů z německy mluvících zemí na Vysočině. Posluchači budou seznámeni se zahraničními projekty v oblasti kultury a cestovního ruchu této oblasti. </a:t>
              </a:r>
              <a:endParaRPr lang="pl-PL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4207BD0F-4B65-49FF-9A71-6024B344F8D4}"/>
                </a:ext>
              </a:extLst>
            </p:cNvPr>
            <p:cNvSpPr txBox="1"/>
            <p:nvPr/>
          </p:nvSpPr>
          <p:spPr>
            <a:xfrm>
              <a:off x="5319251" y="2785722"/>
              <a:ext cx="7016513" cy="6002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cs-CZ" b="1" dirty="0">
                  <a:solidFill>
                    <a:srgbClr val="EB6D25"/>
                  </a:solidFill>
                </a:rPr>
                <a:t>Německý jazyk v cestovním ruchu a kultuře</a:t>
              </a:r>
            </a:p>
            <a:p>
              <a:r>
                <a:rPr lang="cs-CZ" dirty="0"/>
                <a:t> </a:t>
              </a:r>
            </a:p>
          </p:txBody>
        </p:sp>
      </p:grp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730EE08D-44A2-431A-B42D-1CCCF38E782D}"/>
              </a:ext>
            </a:extLst>
          </p:cNvPr>
          <p:cNvSpPr txBox="1"/>
          <p:nvPr/>
        </p:nvSpPr>
        <p:spPr>
          <a:xfrm>
            <a:off x="5319251" y="5961627"/>
            <a:ext cx="67252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Clr>
                <a:srgbClr val="EB6D25"/>
              </a:buClr>
              <a:buSzPct val="81000"/>
            </a:pPr>
            <a:r>
              <a:rPr lang="pl-PL" sz="1600" b="1" dirty="0">
                <a:solidFill>
                  <a:srgbClr val="000000"/>
                </a:solidFill>
              </a:rPr>
              <a:t>jazyk přednášky: </a:t>
            </a:r>
            <a:r>
              <a:rPr lang="pl-PL" sz="1600" dirty="0" smtClean="0">
                <a:solidFill>
                  <a:srgbClr val="000000"/>
                </a:solidFill>
              </a:rPr>
              <a:t>čeština</a:t>
            </a:r>
            <a:endParaRPr lang="pl-PL" sz="1600" dirty="0">
              <a:solidFill>
                <a:srgbClr val="000000"/>
              </a:solidFill>
            </a:endParaRPr>
          </a:p>
        </p:txBody>
      </p:sp>
      <p:pic>
        <p:nvPicPr>
          <p:cNvPr id="35" name="Obrázek 34">
            <a:extLst>
              <a:ext uri="{FF2B5EF4-FFF2-40B4-BE49-F238E27FC236}">
                <a16:creationId xmlns:a16="http://schemas.microsoft.com/office/drawing/2014/main" id="{D98D2C4C-9060-45D8-825F-694DBE3929B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701" y="5802718"/>
            <a:ext cx="770400" cy="770400"/>
          </a:xfrm>
          <a:prstGeom prst="rect">
            <a:avLst/>
          </a:prstGeom>
        </p:spPr>
      </p:pic>
      <p:pic>
        <p:nvPicPr>
          <p:cNvPr id="2" name="Zástupný symbol pro obrázek 1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9" b="27509"/>
          <a:stretch>
            <a:fillRect/>
          </a:stretch>
        </p:blipFill>
        <p:spPr>
          <a:xfrm>
            <a:off x="644267" y="568583"/>
            <a:ext cx="4125912" cy="4125912"/>
          </a:xfrm>
        </p:spPr>
      </p:pic>
    </p:spTree>
    <p:extLst>
      <p:ext uri="{BB962C8B-B14F-4D97-AF65-F5344CB8AC3E}">
        <p14:creationId xmlns:p14="http://schemas.microsoft.com/office/powerpoint/2010/main" val="265657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C69EA4BF-ABB9-48E0-AB20-9E558DCEBC6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5" y="5010382"/>
            <a:ext cx="4143369" cy="1775452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52944CAA-0D66-4C47-989F-567BA4E4DD90}"/>
              </a:ext>
            </a:extLst>
          </p:cNvPr>
          <p:cNvGrpSpPr/>
          <p:nvPr/>
        </p:nvGrpSpPr>
        <p:grpSpPr>
          <a:xfrm>
            <a:off x="5319251" y="1082331"/>
            <a:ext cx="6479458" cy="647270"/>
            <a:chOff x="5319251" y="645226"/>
            <a:chExt cx="6479458" cy="647270"/>
          </a:xfrm>
        </p:grpSpPr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F413AB9B-B155-438E-AA6C-538F05978BCA}"/>
                </a:ext>
              </a:extLst>
            </p:cNvPr>
            <p:cNvSpPr txBox="1"/>
            <p:nvPr/>
          </p:nvSpPr>
          <p:spPr>
            <a:xfrm>
              <a:off x="5319251" y="645226"/>
              <a:ext cx="633621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>
                <a:buClr>
                  <a:srgbClr val="EB6D25"/>
                </a:buClr>
              </a:pPr>
              <a:r>
                <a:rPr lang="cs-CZ" b="1" dirty="0">
                  <a:solidFill>
                    <a:srgbClr val="EB6D25"/>
                  </a:solidFill>
                </a:rPr>
                <a:t>Mgr. Pavla </a:t>
              </a:r>
              <a:r>
                <a:rPr lang="cs-CZ" b="1" dirty="0" smtClean="0">
                  <a:solidFill>
                    <a:srgbClr val="EB6D25"/>
                  </a:solidFill>
                </a:rPr>
                <a:t>Jelínková</a:t>
              </a:r>
              <a:endParaRPr lang="cs-CZ" dirty="0">
                <a:solidFill>
                  <a:srgbClr val="EB6D25"/>
                </a:solidFill>
              </a:endParaRP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107A4FB3-7E91-48FE-84A9-22B69EBEDBBD}"/>
                </a:ext>
              </a:extLst>
            </p:cNvPr>
            <p:cNvSpPr txBox="1"/>
            <p:nvPr/>
          </p:nvSpPr>
          <p:spPr>
            <a:xfrm>
              <a:off x="5319251" y="923164"/>
              <a:ext cx="6479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HR </a:t>
              </a:r>
              <a:r>
                <a:rPr lang="cs-CZ" dirty="0" err="1"/>
                <a:t>manager</a:t>
              </a:r>
              <a:r>
                <a:rPr lang="cs-CZ" dirty="0"/>
                <a:t> pro ČR, firma </a:t>
              </a:r>
              <a:r>
                <a:rPr lang="cs-CZ" dirty="0" err="1"/>
                <a:t>Schaeffler</a:t>
              </a:r>
              <a:endParaRPr lang="cs-CZ" dirty="0"/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9784A960-04B4-40C9-880C-DD38B5A4CA26}"/>
              </a:ext>
            </a:extLst>
          </p:cNvPr>
          <p:cNvGrpSpPr/>
          <p:nvPr/>
        </p:nvGrpSpPr>
        <p:grpSpPr>
          <a:xfrm>
            <a:off x="5319251" y="3035586"/>
            <a:ext cx="6591342" cy="3061858"/>
            <a:chOff x="5319251" y="2914346"/>
            <a:chExt cx="7016513" cy="2843557"/>
          </a:xfrm>
        </p:grpSpPr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F8760D38-9368-4B01-9275-96D29011A44C}"/>
                </a:ext>
              </a:extLst>
            </p:cNvPr>
            <p:cNvSpPr txBox="1"/>
            <p:nvPr/>
          </p:nvSpPr>
          <p:spPr>
            <a:xfrm>
              <a:off x="5319251" y="3340232"/>
              <a:ext cx="6744930" cy="2417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buClr>
                  <a:srgbClr val="EB6D25"/>
                </a:buClr>
                <a:buSzPct val="100000"/>
              </a:pPr>
              <a:r>
                <a:rPr lang="cs-CZ" dirty="0"/>
                <a:t>Nejčastější důvody neúspěchu u pohovoru, které zaznamenává náš </a:t>
              </a:r>
              <a:r>
                <a:rPr lang="cs-CZ" dirty="0" err="1"/>
                <a:t>recruiting</a:t>
              </a:r>
              <a:r>
                <a:rPr lang="cs-CZ" dirty="0"/>
                <a:t> tým v praxi. Co kandidáti obvykle podcení a kde jsou naopak velmi dobře připraveni? Jaký význam má požadavek na znalost jazyka a jak si jej zaměstnavatel ověřuje v praxi?</a:t>
              </a:r>
              <a:endParaRPr lang="pl-PL" sz="1600" dirty="0"/>
            </a:p>
            <a:p>
              <a:pPr>
                <a:spcBef>
                  <a:spcPts val="200"/>
                </a:spcBef>
                <a:buClr>
                  <a:srgbClr val="EB6D25"/>
                </a:buClr>
                <a:buSzPct val="81000"/>
              </a:pPr>
              <a:endParaRPr lang="pl-PL" sz="1600" dirty="0"/>
            </a:p>
            <a:p>
              <a:pPr>
                <a:spcBef>
                  <a:spcPts val="200"/>
                </a:spcBef>
                <a:buClr>
                  <a:srgbClr val="EB6D25"/>
                </a:buClr>
                <a:buSzPct val="81000"/>
              </a:pPr>
              <a:endParaRPr lang="pl-PL" sz="1600" dirty="0"/>
            </a:p>
            <a:p>
              <a:pPr>
                <a:spcBef>
                  <a:spcPts val="200"/>
                </a:spcBef>
                <a:buClr>
                  <a:srgbClr val="EB6D25"/>
                </a:buClr>
                <a:buSzPct val="81000"/>
              </a:pPr>
              <a:endParaRPr lang="pl-PL" sz="1600" b="1" dirty="0"/>
            </a:p>
            <a:p>
              <a:pPr>
                <a:spcBef>
                  <a:spcPts val="200"/>
                </a:spcBef>
                <a:buClr>
                  <a:srgbClr val="EB6D25"/>
                </a:buClr>
                <a:buSzPct val="81000"/>
              </a:pPr>
              <a:r>
                <a:rPr lang="pl-PL" sz="1600" dirty="0"/>
                <a:t> </a:t>
              </a: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5CD28892-A0D6-4454-AC5E-307EEF25096B}"/>
                </a:ext>
              </a:extLst>
            </p:cNvPr>
            <p:cNvSpPr txBox="1"/>
            <p:nvPr/>
          </p:nvSpPr>
          <p:spPr>
            <a:xfrm>
              <a:off x="5319251" y="2914346"/>
              <a:ext cx="7016513" cy="343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cs-CZ" b="1" dirty="0">
                  <a:solidFill>
                    <a:srgbClr val="EB6D25"/>
                  </a:solidFill>
                </a:rPr>
                <a:t>Připravenost kandidátů u pohovorů a na co si dát pozor?</a:t>
              </a:r>
            </a:p>
          </p:txBody>
        </p:sp>
      </p:grp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262AE88-047C-4A0E-BA03-F5CF746E2EA5}"/>
              </a:ext>
            </a:extLst>
          </p:cNvPr>
          <p:cNvSpPr txBox="1"/>
          <p:nvPr/>
        </p:nvSpPr>
        <p:spPr>
          <a:xfrm>
            <a:off x="5319251" y="5961627"/>
            <a:ext cx="67252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Clr>
                <a:srgbClr val="EB6D25"/>
              </a:buClr>
              <a:buSzPct val="81000"/>
            </a:pPr>
            <a:r>
              <a:rPr lang="pl-PL" sz="1600" b="1" dirty="0">
                <a:solidFill>
                  <a:srgbClr val="000000"/>
                </a:solidFill>
              </a:rPr>
              <a:t>jazyk přednášky: </a:t>
            </a:r>
            <a:r>
              <a:rPr lang="pl-PL" sz="1600" dirty="0" smtClean="0">
                <a:solidFill>
                  <a:srgbClr val="000000"/>
                </a:solidFill>
              </a:rPr>
              <a:t>čeština</a:t>
            </a:r>
            <a:endParaRPr lang="pl-PL" sz="1600" dirty="0">
              <a:solidFill>
                <a:srgbClr val="000000"/>
              </a:solidFill>
            </a:endParaRP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CFDC41A8-1814-47A1-AB4F-EF0D3676781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701" y="5802718"/>
            <a:ext cx="770400" cy="770400"/>
          </a:xfrm>
          <a:prstGeom prst="rect">
            <a:avLst/>
          </a:prstGeom>
        </p:spPr>
      </p:pic>
      <p:pic>
        <p:nvPicPr>
          <p:cNvPr id="5" name="Zástupný symbol pro obrázek 4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5" b="21825"/>
          <a:stretch>
            <a:fillRect/>
          </a:stretch>
        </p:blipFill>
        <p:spPr>
          <a:xfrm>
            <a:off x="665838" y="788921"/>
            <a:ext cx="4126316" cy="4126316"/>
          </a:xfrm>
        </p:spPr>
      </p:pic>
    </p:spTree>
    <p:extLst>
      <p:ext uri="{BB962C8B-B14F-4D97-AF65-F5344CB8AC3E}">
        <p14:creationId xmlns:p14="http://schemas.microsoft.com/office/powerpoint/2010/main" val="9977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FFF5A7FE-18CF-431D-BFE5-C9C74E229DF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5" y="5010382"/>
            <a:ext cx="4143369" cy="1775452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480A37FB-30AE-4365-BAEA-A3DD3D22A910}"/>
              </a:ext>
            </a:extLst>
          </p:cNvPr>
          <p:cNvGrpSpPr/>
          <p:nvPr/>
        </p:nvGrpSpPr>
        <p:grpSpPr>
          <a:xfrm>
            <a:off x="5319251" y="1082330"/>
            <a:ext cx="6479458" cy="1226917"/>
            <a:chOff x="5319251" y="645225"/>
            <a:chExt cx="6479458" cy="1226917"/>
          </a:xfrm>
        </p:grpSpPr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34E8D92C-427A-4875-ACC9-E7B6C9F67112}"/>
                </a:ext>
              </a:extLst>
            </p:cNvPr>
            <p:cNvSpPr txBox="1"/>
            <p:nvPr/>
          </p:nvSpPr>
          <p:spPr>
            <a:xfrm>
              <a:off x="5319251" y="645225"/>
              <a:ext cx="633621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cs-CZ" b="1" dirty="0">
                  <a:solidFill>
                    <a:srgbClr val="EB6D25"/>
                  </a:solidFill>
                </a:rPr>
                <a:t>Mgr. Bc. Pavel </a:t>
              </a:r>
              <a:r>
                <a:rPr lang="cs-CZ" b="1" dirty="0" err="1">
                  <a:solidFill>
                    <a:srgbClr val="EB6D25"/>
                  </a:solidFill>
                </a:rPr>
                <a:t>Mašarák</a:t>
              </a:r>
              <a:endParaRPr lang="cs-CZ" dirty="0">
                <a:solidFill>
                  <a:srgbClr val="EB6D25"/>
                </a:solidFill>
              </a:endParaRP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6F61D9E7-42DE-4907-9067-D575FFD6DA41}"/>
                </a:ext>
              </a:extLst>
            </p:cNvPr>
            <p:cNvSpPr txBox="1"/>
            <p:nvPr/>
          </p:nvSpPr>
          <p:spPr>
            <a:xfrm>
              <a:off x="5319251" y="923164"/>
              <a:ext cx="6479458" cy="948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00"/>
                </a:spcBef>
                <a:buClr>
                  <a:srgbClr val="EB6D25"/>
                </a:buClr>
                <a:buSzPct val="81000"/>
              </a:pPr>
              <a:r>
                <a:rPr lang="cs-CZ" dirty="0"/>
                <a:t>s</a:t>
              </a:r>
              <a:r>
                <a:rPr lang="cs-CZ" dirty="0" smtClean="0"/>
                <a:t>oudní </a:t>
              </a:r>
              <a:r>
                <a:rPr lang="cs-CZ" dirty="0"/>
                <a:t>překladatel</a:t>
              </a:r>
            </a:p>
            <a:p>
              <a:pPr>
                <a:lnSpc>
                  <a:spcPct val="100000"/>
                </a:lnSpc>
                <a:spcBef>
                  <a:spcPts val="200"/>
                </a:spcBef>
                <a:buClr>
                  <a:srgbClr val="EB6D25"/>
                </a:buClr>
                <a:buSzPct val="81000"/>
              </a:pPr>
              <a:r>
                <a:rPr lang="pl-PL" dirty="0">
                  <a:solidFill>
                    <a:srgbClr val="000000"/>
                  </a:solidFill>
                </a:rPr>
                <a:t/>
              </a:r>
              <a:br>
                <a:rPr lang="pl-PL" dirty="0">
                  <a:solidFill>
                    <a:srgbClr val="000000"/>
                  </a:solidFill>
                </a:rPr>
              </a:br>
              <a:endParaRPr lang="pl-PL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B4B65C76-77B3-4150-AB23-FC5710B867A3}"/>
              </a:ext>
            </a:extLst>
          </p:cNvPr>
          <p:cNvGrpSpPr/>
          <p:nvPr/>
        </p:nvGrpSpPr>
        <p:grpSpPr>
          <a:xfrm>
            <a:off x="5319251" y="2108083"/>
            <a:ext cx="6591342" cy="4818747"/>
            <a:chOff x="5319251" y="2785724"/>
            <a:chExt cx="7016513" cy="4475185"/>
          </a:xfrm>
        </p:grpSpPr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8FD77397-6858-429E-8EAF-97E9D01E20F6}"/>
                </a:ext>
              </a:extLst>
            </p:cNvPr>
            <p:cNvSpPr txBox="1"/>
            <p:nvPr/>
          </p:nvSpPr>
          <p:spPr>
            <a:xfrm>
              <a:off x="5319251" y="3340232"/>
              <a:ext cx="6744930" cy="3920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Účastníci se formou prakticky orientované přednášky seznámí s vybranými často překládanými úředními a justičními dokumenty. Vyzkouší si překlad jednodušších úředních a právních textů se zaměřením na překladatelská úskalí a dilemata. Cílem je osvojit si obecné zásady úředního překladu a způsob uvažování soudního překladatele, resp. překladatele úředních písemností. Přednáška bude pronesena v češtině, ke společnému překládání ukázek dokumentů a krátkým úkolům je však nutná znalost němčiny.</a:t>
              </a:r>
            </a:p>
            <a:p>
              <a:pPr>
                <a:spcBef>
                  <a:spcPts val="200"/>
                </a:spcBef>
                <a:buClr>
                  <a:srgbClr val="EB6D25"/>
                </a:buClr>
                <a:buSzPct val="81000"/>
              </a:pPr>
              <a:endParaRPr lang="pl-PL" sz="1600" dirty="0"/>
            </a:p>
            <a:p>
              <a:pPr>
                <a:spcBef>
                  <a:spcPts val="200"/>
                </a:spcBef>
                <a:buClr>
                  <a:srgbClr val="EB6D25"/>
                </a:buClr>
                <a:buSzPct val="81000"/>
              </a:pPr>
              <a:endParaRPr lang="pl-PL" sz="1600" dirty="0"/>
            </a:p>
            <a:p>
              <a:pPr>
                <a:spcBef>
                  <a:spcPts val="200"/>
                </a:spcBef>
                <a:buClr>
                  <a:srgbClr val="EB6D25"/>
                </a:buClr>
                <a:buSzPct val="81000"/>
              </a:pPr>
              <a:endParaRPr lang="pl-PL" sz="1600" dirty="0"/>
            </a:p>
            <a:p>
              <a:pPr>
                <a:spcBef>
                  <a:spcPts val="200"/>
                </a:spcBef>
                <a:buClr>
                  <a:srgbClr val="EB6D25"/>
                </a:buClr>
                <a:buSzPct val="81000"/>
              </a:pPr>
              <a:endParaRPr lang="pl-PL" sz="1600" b="1" dirty="0"/>
            </a:p>
            <a:p>
              <a:pPr>
                <a:spcBef>
                  <a:spcPts val="200"/>
                </a:spcBef>
                <a:buClr>
                  <a:srgbClr val="EB6D25"/>
                </a:buClr>
                <a:buSzPct val="81000"/>
              </a:pPr>
              <a:r>
                <a:rPr lang="pl-PL" sz="1600" dirty="0"/>
                <a:t> </a:t>
              </a: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74C78CA9-FF9B-44DC-9783-91A5102A8FBA}"/>
                </a:ext>
              </a:extLst>
            </p:cNvPr>
            <p:cNvSpPr txBox="1"/>
            <p:nvPr/>
          </p:nvSpPr>
          <p:spPr>
            <a:xfrm>
              <a:off x="5319251" y="2785724"/>
              <a:ext cx="7016513" cy="6002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cs-CZ" b="1" dirty="0">
                  <a:solidFill>
                    <a:srgbClr val="EB6D25"/>
                  </a:solidFill>
                </a:rPr>
                <a:t>Úřední překlad z němčiny – z praxe soudního překladatele </a:t>
              </a:r>
            </a:p>
          </p:txBody>
        </p:sp>
      </p:grp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A87AF7C-D83F-4434-8831-741DB2775BFF}"/>
              </a:ext>
            </a:extLst>
          </p:cNvPr>
          <p:cNvSpPr txBox="1"/>
          <p:nvPr/>
        </p:nvSpPr>
        <p:spPr>
          <a:xfrm>
            <a:off x="5319251" y="5961627"/>
            <a:ext cx="6725264" cy="61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Clr>
                <a:srgbClr val="EB6D25"/>
              </a:buClr>
              <a:buSzPct val="81000"/>
            </a:pPr>
            <a:r>
              <a:rPr lang="pl-PL" sz="1600" b="1" dirty="0">
                <a:solidFill>
                  <a:srgbClr val="000000"/>
                </a:solidFill>
              </a:rPr>
              <a:t>jazyk přednášky: </a:t>
            </a:r>
            <a:r>
              <a:rPr lang="pl-PL" sz="1600" dirty="0">
                <a:solidFill>
                  <a:srgbClr val="000000"/>
                </a:solidFill>
              </a:rPr>
              <a:t>čeština</a:t>
            </a:r>
          </a:p>
          <a:p>
            <a:pPr>
              <a:spcBef>
                <a:spcPts val="200"/>
              </a:spcBef>
              <a:buClr>
                <a:srgbClr val="EB6D25"/>
              </a:buClr>
              <a:buSzPct val="81000"/>
            </a:pPr>
            <a:r>
              <a:rPr lang="pl-PL" sz="1600" dirty="0" smtClean="0">
                <a:solidFill>
                  <a:srgbClr val="000000"/>
                </a:solidFill>
              </a:rPr>
              <a:t>nutná </a:t>
            </a:r>
            <a:r>
              <a:rPr lang="pl-PL" sz="1600" dirty="0">
                <a:solidFill>
                  <a:srgbClr val="000000"/>
                </a:solidFill>
              </a:rPr>
              <a:t>znalost němčiny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DFC75135-21F5-428C-A0CB-F708B3465F2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701" y="5802718"/>
            <a:ext cx="770400" cy="770400"/>
          </a:xfrm>
          <a:prstGeom prst="rect">
            <a:avLst/>
          </a:prstGeom>
        </p:spPr>
      </p:pic>
      <p:pic>
        <p:nvPicPr>
          <p:cNvPr id="15" name="Zástupný symbol pro obrázek 2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26" y="972428"/>
            <a:ext cx="2751587" cy="4126316"/>
          </a:xfr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8AC6763-B661-4A79-BBB4-678B4775513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31" y="5802718"/>
            <a:ext cx="769333" cy="7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51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2D508673-9411-4FA0-90A3-89A93147F2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5" y="5010382"/>
            <a:ext cx="4143369" cy="1775452"/>
          </a:xfrm>
          <a:prstGeom prst="rect">
            <a:avLst/>
          </a:prstGeom>
        </p:spPr>
      </p:pic>
      <p:pic>
        <p:nvPicPr>
          <p:cNvPr id="2" name="Zástupný symbol pro obrázek 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908868"/>
            <a:ext cx="4676775" cy="4056014"/>
          </a:xfrm>
        </p:spPr>
      </p:pic>
      <p:grpSp>
        <p:nvGrpSpPr>
          <p:cNvPr id="13" name="Skupina 12">
            <a:extLst>
              <a:ext uri="{FF2B5EF4-FFF2-40B4-BE49-F238E27FC236}">
                <a16:creationId xmlns:a16="http://schemas.microsoft.com/office/drawing/2014/main" id="{EF56F59A-A747-4A61-9E6C-E69F10FC2EF7}"/>
              </a:ext>
            </a:extLst>
          </p:cNvPr>
          <p:cNvGrpSpPr/>
          <p:nvPr/>
        </p:nvGrpSpPr>
        <p:grpSpPr>
          <a:xfrm>
            <a:off x="5319251" y="1082330"/>
            <a:ext cx="6479458" cy="1503916"/>
            <a:chOff x="5319251" y="645225"/>
            <a:chExt cx="6479458" cy="1503916"/>
          </a:xfrm>
        </p:grpSpPr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F6DF41FB-664A-4283-8E76-95CA571E0C11}"/>
                </a:ext>
              </a:extLst>
            </p:cNvPr>
            <p:cNvSpPr txBox="1"/>
            <p:nvPr/>
          </p:nvSpPr>
          <p:spPr>
            <a:xfrm>
              <a:off x="5319251" y="645225"/>
              <a:ext cx="633621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cs-CZ" b="1" dirty="0">
                  <a:solidFill>
                    <a:srgbClr val="EB6D25"/>
                  </a:solidFill>
                </a:rPr>
                <a:t>Adam </a:t>
              </a:r>
              <a:r>
                <a:rPr lang="cs-CZ" b="1" dirty="0" err="1">
                  <a:solidFill>
                    <a:srgbClr val="EB6D25"/>
                  </a:solidFill>
                </a:rPr>
                <a:t>Stačina</a:t>
              </a:r>
              <a:r>
                <a:rPr lang="cs-CZ" b="1" dirty="0">
                  <a:solidFill>
                    <a:srgbClr val="EB6D25"/>
                  </a:solidFill>
                </a:rPr>
                <a:t>, M.A.</a:t>
              </a:r>
              <a:endParaRPr lang="cs-CZ" dirty="0">
                <a:solidFill>
                  <a:srgbClr val="EB6D25"/>
                </a:solidFill>
              </a:endParaRPr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84736C63-BF92-4B6D-BF0F-D5136A215009}"/>
                </a:ext>
              </a:extLst>
            </p:cNvPr>
            <p:cNvSpPr txBox="1"/>
            <p:nvPr/>
          </p:nvSpPr>
          <p:spPr>
            <a:xfrm>
              <a:off x="5319251" y="923164"/>
              <a:ext cx="6479458" cy="122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00"/>
                </a:spcBef>
                <a:buClr>
                  <a:srgbClr val="EB6D25"/>
                </a:buClr>
                <a:buSzPct val="81000"/>
              </a:pPr>
              <a:r>
                <a:rPr lang="cs-CZ" dirty="0" err="1"/>
                <a:t>m</a:t>
              </a:r>
              <a:r>
                <a:rPr lang="cs-CZ" dirty="0" err="1" smtClean="0"/>
                <a:t>anager</a:t>
              </a:r>
              <a:r>
                <a:rPr lang="cs-CZ" dirty="0" smtClean="0"/>
                <a:t> </a:t>
              </a:r>
              <a:r>
                <a:rPr lang="cs-CZ" dirty="0"/>
                <a:t>exportního oddělení firmy BIO PLANÈTE </a:t>
              </a:r>
              <a:r>
                <a:rPr lang="cs-CZ" dirty="0" smtClean="0"/>
                <a:t/>
              </a:r>
              <a:br>
                <a:rPr lang="cs-CZ" dirty="0" smtClean="0"/>
              </a:br>
              <a:r>
                <a:rPr lang="cs-CZ" dirty="0" err="1" smtClean="0"/>
                <a:t>Ölmühle</a:t>
              </a:r>
              <a:r>
                <a:rPr lang="cs-CZ" dirty="0" smtClean="0"/>
                <a:t> </a:t>
              </a:r>
              <a:r>
                <a:rPr lang="cs-CZ" dirty="0" err="1"/>
                <a:t>Moog</a:t>
              </a:r>
              <a:r>
                <a:rPr lang="cs-CZ" dirty="0"/>
                <a:t> </a:t>
              </a:r>
              <a:r>
                <a:rPr lang="cs-CZ" dirty="0" err="1"/>
                <a:t>GmbH</a:t>
              </a:r>
              <a:endParaRPr lang="cs-CZ" dirty="0"/>
            </a:p>
            <a:p>
              <a:pPr>
                <a:lnSpc>
                  <a:spcPct val="100000"/>
                </a:lnSpc>
                <a:spcBef>
                  <a:spcPts val="200"/>
                </a:spcBef>
                <a:buClr>
                  <a:srgbClr val="EB6D25"/>
                </a:buClr>
                <a:buSzPct val="81000"/>
              </a:pPr>
              <a:r>
                <a:rPr lang="pl-PL" dirty="0">
                  <a:solidFill>
                    <a:srgbClr val="000000"/>
                  </a:solidFill>
                </a:rPr>
                <a:t/>
              </a:r>
              <a:br>
                <a:rPr lang="pl-PL" dirty="0">
                  <a:solidFill>
                    <a:srgbClr val="000000"/>
                  </a:solidFill>
                </a:rPr>
              </a:br>
              <a:endParaRPr lang="pl-PL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D0770366-7FA5-47D8-9D83-20C89D6E32F3}"/>
              </a:ext>
            </a:extLst>
          </p:cNvPr>
          <p:cNvGrpSpPr/>
          <p:nvPr/>
        </p:nvGrpSpPr>
        <p:grpSpPr>
          <a:xfrm>
            <a:off x="5319251" y="3035584"/>
            <a:ext cx="6591342" cy="2474517"/>
            <a:chOff x="5319251" y="2914346"/>
            <a:chExt cx="7016513" cy="2298092"/>
          </a:xfrm>
        </p:grpSpPr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F040F73F-AA32-4540-9A17-12F397F123E6}"/>
                </a:ext>
              </a:extLst>
            </p:cNvPr>
            <p:cNvSpPr txBox="1"/>
            <p:nvPr/>
          </p:nvSpPr>
          <p:spPr>
            <a:xfrm>
              <a:off x="5319251" y="3340232"/>
              <a:ext cx="6744930" cy="1872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Prakticky orientovaná přednáška se zaměří na nové firemní strategie rozvíjené v době omezených možností exportu ve firmě, kde je tato aktivita jednou z důležitých oblastí. </a:t>
              </a:r>
              <a:endParaRPr lang="pl-PL" sz="1600" dirty="0"/>
            </a:p>
            <a:p>
              <a:pPr>
                <a:spcBef>
                  <a:spcPts val="200"/>
                </a:spcBef>
                <a:buClr>
                  <a:srgbClr val="EB6D25"/>
                </a:buClr>
                <a:buSzPct val="81000"/>
              </a:pPr>
              <a:endParaRPr lang="pl-PL" sz="1600" dirty="0"/>
            </a:p>
            <a:p>
              <a:pPr>
                <a:spcBef>
                  <a:spcPts val="200"/>
                </a:spcBef>
                <a:buClr>
                  <a:srgbClr val="EB6D25"/>
                </a:buClr>
                <a:buSzPct val="81000"/>
              </a:pPr>
              <a:endParaRPr lang="pl-PL" sz="1600" b="1" dirty="0"/>
            </a:p>
            <a:p>
              <a:pPr>
                <a:spcBef>
                  <a:spcPts val="200"/>
                </a:spcBef>
                <a:buClr>
                  <a:srgbClr val="EB6D25"/>
                </a:buClr>
                <a:buSzPct val="81000"/>
              </a:pPr>
              <a:r>
                <a:rPr lang="pl-PL" sz="1600" dirty="0"/>
                <a:t> </a:t>
              </a:r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B9A1C99D-36FC-4687-BA59-4CDC2B8E16B9}"/>
                </a:ext>
              </a:extLst>
            </p:cNvPr>
            <p:cNvSpPr txBox="1"/>
            <p:nvPr/>
          </p:nvSpPr>
          <p:spPr>
            <a:xfrm>
              <a:off x="5319251" y="2914346"/>
              <a:ext cx="7016513" cy="3430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cs-CZ" b="1" dirty="0">
                  <a:solidFill>
                    <a:srgbClr val="EB6D25"/>
                  </a:solidFill>
                </a:rPr>
                <a:t>Export zahraniční firmy v době pandemie</a:t>
              </a:r>
            </a:p>
          </p:txBody>
        </p:sp>
      </p:grp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2676EFFE-FBEE-4EE6-B2FD-A97410B01FCD}"/>
              </a:ext>
            </a:extLst>
          </p:cNvPr>
          <p:cNvSpPr txBox="1"/>
          <p:nvPr/>
        </p:nvSpPr>
        <p:spPr>
          <a:xfrm>
            <a:off x="5319251" y="5961627"/>
            <a:ext cx="6725264" cy="61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Clr>
                <a:srgbClr val="EB6D25"/>
              </a:buClr>
              <a:buSzPct val="81000"/>
            </a:pPr>
            <a:r>
              <a:rPr lang="pl-PL" sz="1600" b="1" dirty="0">
                <a:solidFill>
                  <a:srgbClr val="000000"/>
                </a:solidFill>
              </a:rPr>
              <a:t>jazyk přednášky: </a:t>
            </a:r>
            <a:r>
              <a:rPr lang="pl-PL" sz="1600" dirty="0">
                <a:solidFill>
                  <a:srgbClr val="000000"/>
                </a:solidFill>
              </a:rPr>
              <a:t>čeština</a:t>
            </a:r>
          </a:p>
          <a:p>
            <a:pPr>
              <a:spcBef>
                <a:spcPts val="200"/>
              </a:spcBef>
              <a:buClr>
                <a:srgbClr val="EB6D25"/>
              </a:buClr>
              <a:buSzPct val="81000"/>
            </a:pPr>
            <a:r>
              <a:rPr lang="pl-PL" sz="1600" dirty="0" smtClean="0">
                <a:solidFill>
                  <a:srgbClr val="000000"/>
                </a:solidFill>
              </a:rPr>
              <a:t>nebo němčina</a:t>
            </a:r>
            <a:endParaRPr lang="pl-PL" sz="1600" dirty="0">
              <a:solidFill>
                <a:srgbClr val="000000"/>
              </a:solidFill>
            </a:endParaRP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696187AB-D731-4E45-8F79-F4DF1654A25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701" y="5802718"/>
            <a:ext cx="770400" cy="7704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8AC6763-B661-4A79-BBB4-678B4775513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474" y="5803251"/>
            <a:ext cx="769333" cy="7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72240"/>
      </p:ext>
    </p:extLst>
  </p:cSld>
  <p:clrMapOvr>
    <a:masterClrMapping/>
  </p:clrMapOvr>
</p:sld>
</file>

<file path=ppt/theme/theme1.xml><?xml version="1.0" encoding="utf-8"?>
<a:theme xmlns:a="http://schemas.openxmlformats.org/drawingml/2006/main" name="Ravi Powerpoint Template">
  <a:themeElements>
    <a:clrScheme name="FF">
      <a:dk1>
        <a:srgbClr val="232220"/>
      </a:dk1>
      <a:lt1>
        <a:srgbClr val="FFFFFF"/>
      </a:lt1>
      <a:dk2>
        <a:srgbClr val="232220"/>
      </a:dk2>
      <a:lt2>
        <a:srgbClr val="FFFFFF"/>
      </a:lt2>
      <a:accent1>
        <a:srgbClr val="EB6D25"/>
      </a:accent1>
      <a:accent2>
        <a:srgbClr val="EF8D57"/>
      </a:accent2>
      <a:accent3>
        <a:srgbClr val="F6BA98"/>
      </a:accent3>
      <a:accent4>
        <a:srgbClr val="3A3835"/>
      </a:accent4>
      <a:accent5>
        <a:srgbClr val="5C5A54"/>
      </a:accent5>
      <a:accent6>
        <a:srgbClr val="CAC8C5"/>
      </a:accent6>
      <a:hlink>
        <a:srgbClr val="EB6D25"/>
      </a:hlink>
      <a:folHlink>
        <a:srgbClr val="EF8D57"/>
      </a:folHlink>
    </a:clrScheme>
    <a:fontScheme name="Fenomen">
      <a:majorFont>
        <a:latin typeface="Fenomen Sans"/>
        <a:ea typeface=""/>
        <a:cs typeface=""/>
      </a:majorFont>
      <a:minorFont>
        <a:latin typeface="Fenom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1_Ravi Powerpoint Template">
  <a:themeElements>
    <a:clrScheme name="Vlastní 3">
      <a:dk1>
        <a:srgbClr val="232220"/>
      </a:dk1>
      <a:lt1>
        <a:srgbClr val="FFFFFF"/>
      </a:lt1>
      <a:dk2>
        <a:srgbClr val="232220"/>
      </a:dk2>
      <a:lt2>
        <a:srgbClr val="FFFFFF"/>
      </a:lt2>
      <a:accent1>
        <a:srgbClr val="D82727"/>
      </a:accent1>
      <a:accent2>
        <a:srgbClr val="FF6566"/>
      </a:accent2>
      <a:accent3>
        <a:srgbClr val="FE9999"/>
      </a:accent3>
      <a:accent4>
        <a:srgbClr val="3A3835"/>
      </a:accent4>
      <a:accent5>
        <a:srgbClr val="5C5A54"/>
      </a:accent5>
      <a:accent6>
        <a:srgbClr val="CAC8C5"/>
      </a:accent6>
      <a:hlink>
        <a:srgbClr val="D82727"/>
      </a:hlink>
      <a:folHlink>
        <a:srgbClr val="FF6566"/>
      </a:folHlink>
    </a:clrScheme>
    <a:fontScheme name="Fenomen">
      <a:majorFont>
        <a:latin typeface="Fenomen Sans"/>
        <a:ea typeface=""/>
        <a:cs typeface=""/>
      </a:majorFont>
      <a:minorFont>
        <a:latin typeface="Fenom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84D7B62F8DB14B947B609D55FE34DE" ma:contentTypeVersion="9" ma:contentTypeDescription="Vytvoří nový dokument" ma:contentTypeScope="" ma:versionID="70a609ef696defe24fc1361554a35710">
  <xsd:schema xmlns:xsd="http://www.w3.org/2001/XMLSchema" xmlns:xs="http://www.w3.org/2001/XMLSchema" xmlns:p="http://schemas.microsoft.com/office/2006/metadata/properties" xmlns:ns2="8a00b6af-acda-4124-bd9d-f41f2822c8d0" xmlns:ns3="b6cf9b67-eb9d-4794-a61e-546482636883" targetNamespace="http://schemas.microsoft.com/office/2006/metadata/properties" ma:root="true" ma:fieldsID="cdd3d49ba1a116f68401ed7c90ccac37" ns2:_="" ns3:_="">
    <xsd:import namespace="8a00b6af-acda-4124-bd9d-f41f2822c8d0"/>
    <xsd:import namespace="b6cf9b67-eb9d-4794-a61e-5464826368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00b6af-acda-4124-bd9d-f41f2822c8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f9b67-eb9d-4794-a61e-54648263688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8D3932-7D8B-4696-AE7D-EF7CEBC033ED}">
  <ds:schemaRefs>
    <ds:schemaRef ds:uri="8a00b6af-acda-4124-bd9d-f41f2822c8d0"/>
    <ds:schemaRef ds:uri="b6cf9b67-eb9d-4794-a61e-5464826368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DDFA7D5-842D-45D4-9E76-8B5B6BAFBC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00D7AB-58C0-4CE3-A3B3-FA91A790FC1C}">
  <ds:schemaRefs>
    <ds:schemaRef ds:uri="8a00b6af-acda-4124-bd9d-f41f2822c8d0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b6cf9b67-eb9d-4794-a61e-54648263688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2050</TotalTime>
  <Words>614</Words>
  <Application>Microsoft Office PowerPoint</Application>
  <PresentationFormat>Širokoúhlá obrazovka</PresentationFormat>
  <Paragraphs>113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Open Sans</vt:lpstr>
      <vt:lpstr>Calibri</vt:lpstr>
      <vt:lpstr>Fenomen Sans</vt:lpstr>
      <vt:lpstr>Fenomen Sans SemiBold</vt:lpstr>
      <vt:lpstr>Ravi Powerpoint Template</vt:lpstr>
      <vt:lpstr>1_Ravi Powerpoint Template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Jaklova Helena</dc:creator>
  <cp:keywords/>
  <dc:description/>
  <cp:lastModifiedBy>Varekova Ludmila</cp:lastModifiedBy>
  <cp:revision>45</cp:revision>
  <cp:lastPrinted>2017-06-12T04:25:23Z</cp:lastPrinted>
  <dcterms:created xsi:type="dcterms:W3CDTF">2017-06-04T03:43:17Z</dcterms:created>
  <dcterms:modified xsi:type="dcterms:W3CDTF">2022-03-14T09:46:43Z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0x0101008184D7B62F8DB14B947B609D55FE34DE</vt:lpwstr>
  </property>
</Properties>
</file>