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6" r:id="rId5"/>
    <p:sldId id="300" r:id="rId6"/>
    <p:sldId id="301" r:id="rId7"/>
    <p:sldId id="285" r:id="rId8"/>
    <p:sldId id="286" r:id="rId9"/>
    <p:sldId id="287" r:id="rId10"/>
    <p:sldId id="288" r:id="rId11"/>
    <p:sldId id="289" r:id="rId12"/>
    <p:sldId id="290" r:id="rId13"/>
    <p:sldId id="292" r:id="rId14"/>
    <p:sldId id="293" r:id="rId15"/>
    <p:sldId id="291" r:id="rId16"/>
    <p:sldId id="295" r:id="rId17"/>
    <p:sldId id="302" r:id="rId18"/>
    <p:sldId id="298" r:id="rId19"/>
    <p:sldId id="296" r:id="rId20"/>
    <p:sldId id="297" r:id="rId21"/>
  </p:sldIdLst>
  <p:sldSz cx="12192000" cy="6858000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ulní strana" id="{0A75F66E-754E-4D81-8635-678A9320158E}">
          <p14:sldIdLst>
            <p14:sldId id="266"/>
            <p14:sldId id="300"/>
            <p14:sldId id="301"/>
            <p14:sldId id="285"/>
            <p14:sldId id="286"/>
            <p14:sldId id="287"/>
            <p14:sldId id="288"/>
            <p14:sldId id="289"/>
            <p14:sldId id="290"/>
            <p14:sldId id="292"/>
            <p14:sldId id="293"/>
            <p14:sldId id="291"/>
            <p14:sldId id="295"/>
            <p14:sldId id="302"/>
            <p14:sldId id="298"/>
            <p14:sldId id="296"/>
            <p14:sldId id="297"/>
          </p14:sldIdLst>
        </p14:section>
        <p14:section name="Přednastavené" id="{41AE9651-199E-45B9-BD56-DE9F93640A4C}">
          <p14:sldIdLst/>
        </p14:section>
        <p14:section name="Bílé pozadí - pro grafy, tabulky" id="{A5F989B2-BCC2-4952-A92D-AAAA0672CC2C}">
          <p14:sldIdLst/>
        </p14:section>
        <p14:section name="Konec prezentace" id="{8E45B595-FB37-4C84-85B5-E73080034C5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CCECFF"/>
    <a:srgbClr val="FF3300"/>
    <a:srgbClr val="0066FF"/>
    <a:srgbClr val="3399FF"/>
    <a:srgbClr val="66CCFF"/>
    <a:srgbClr val="FF6600"/>
    <a:srgbClr val="FF5050"/>
    <a:srgbClr val="FF66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0" autoAdjust="0"/>
    <p:restoredTop sz="94660"/>
  </p:normalViewPr>
  <p:slideViewPr>
    <p:cSldViewPr snapToGrid="0">
      <p:cViewPr>
        <p:scale>
          <a:sx n="125" d="100"/>
          <a:sy n="125" d="100"/>
        </p:scale>
        <p:origin x="3792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0D052A-C633-4924-8F74-C90F673E2B97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0ACA9B9-CA1D-4930-B112-DEEEB6FB69FA}">
      <dgm:prSet phldrT="[Text]"/>
      <dgm:spPr/>
      <dgm:t>
        <a:bodyPr/>
        <a:lstStyle/>
        <a:p>
          <a:r>
            <a:rPr lang="cs-CZ" dirty="0"/>
            <a:t>Fyzická bezpečnost a OMC</a:t>
          </a:r>
        </a:p>
      </dgm:t>
    </dgm:pt>
    <dgm:pt modelId="{39A4F36F-2D50-454F-876C-C32D0629C999}" type="parTrans" cxnId="{22048227-148A-4CB3-A8FF-3CFF2CD64D00}">
      <dgm:prSet/>
      <dgm:spPr/>
      <dgm:t>
        <a:bodyPr/>
        <a:lstStyle/>
        <a:p>
          <a:endParaRPr lang="cs-CZ"/>
        </a:p>
      </dgm:t>
    </dgm:pt>
    <dgm:pt modelId="{2BEBC86A-5EE3-4261-81E6-52DF71155C55}" type="sibTrans" cxnId="{22048227-148A-4CB3-A8FF-3CFF2CD64D00}">
      <dgm:prSet/>
      <dgm:spPr/>
      <dgm:t>
        <a:bodyPr/>
        <a:lstStyle/>
        <a:p>
          <a:endParaRPr lang="cs-CZ"/>
        </a:p>
      </dgm:t>
    </dgm:pt>
    <dgm:pt modelId="{E0A66853-508D-41B5-A477-1C2F6DD3E60D}">
      <dgm:prSet phldrT="[Text]"/>
      <dgm:spPr/>
      <dgm:t>
        <a:bodyPr/>
        <a:lstStyle/>
        <a:p>
          <a:r>
            <a:rPr lang="cs-CZ" dirty="0"/>
            <a:t>Utajované informace a </a:t>
          </a:r>
          <a:r>
            <a:rPr lang="cs-CZ" dirty="0" err="1"/>
            <a:t>ZOsVM</a:t>
          </a:r>
          <a:endParaRPr lang="cs-CZ" dirty="0"/>
        </a:p>
      </dgm:t>
    </dgm:pt>
    <dgm:pt modelId="{222FE0A6-7720-4D6E-B417-3003B097C1F6}" type="parTrans" cxnId="{F1BF9036-5EB9-406D-813C-523F6DC9A7CC}">
      <dgm:prSet/>
      <dgm:spPr/>
      <dgm:t>
        <a:bodyPr/>
        <a:lstStyle/>
        <a:p>
          <a:endParaRPr lang="cs-CZ"/>
        </a:p>
      </dgm:t>
    </dgm:pt>
    <dgm:pt modelId="{8195F900-F989-4DA8-BE22-FE5865A652C3}" type="sibTrans" cxnId="{F1BF9036-5EB9-406D-813C-523F6DC9A7CC}">
      <dgm:prSet/>
      <dgm:spPr/>
      <dgm:t>
        <a:bodyPr/>
        <a:lstStyle/>
        <a:p>
          <a:endParaRPr lang="cs-CZ"/>
        </a:p>
      </dgm:t>
    </dgm:pt>
    <dgm:pt modelId="{0E3DFC27-C67D-4023-A7DF-DA85FF3A297A}">
      <dgm:prSet phldrT="[Text]"/>
      <dgm:spPr/>
      <dgm:t>
        <a:bodyPr/>
        <a:lstStyle/>
        <a:p>
          <a:r>
            <a:rPr lang="cs-CZ" dirty="0" err="1"/>
            <a:t>Protivliv</a:t>
          </a:r>
          <a:endParaRPr lang="cs-CZ" dirty="0"/>
        </a:p>
      </dgm:t>
    </dgm:pt>
    <dgm:pt modelId="{B3DB5671-A5FD-4686-B3F6-4C47C4785C53}" type="parTrans" cxnId="{A28CC49C-05D4-4069-93DA-CB8A312863B3}">
      <dgm:prSet/>
      <dgm:spPr/>
      <dgm:t>
        <a:bodyPr/>
        <a:lstStyle/>
        <a:p>
          <a:endParaRPr lang="cs-CZ"/>
        </a:p>
      </dgm:t>
    </dgm:pt>
    <dgm:pt modelId="{96B6E777-026C-45D1-A2C2-A3955EE81776}" type="sibTrans" cxnId="{A28CC49C-05D4-4069-93DA-CB8A312863B3}">
      <dgm:prSet/>
      <dgm:spPr/>
      <dgm:t>
        <a:bodyPr/>
        <a:lstStyle/>
        <a:p>
          <a:endParaRPr lang="cs-CZ"/>
        </a:p>
      </dgm:t>
    </dgm:pt>
    <dgm:pt modelId="{79F716ED-2C67-4F0F-93C9-3766EE9E8355}">
      <dgm:prSet phldrT="[Text]"/>
      <dgm:spPr/>
      <dgm:t>
        <a:bodyPr/>
        <a:lstStyle/>
        <a:p>
          <a:r>
            <a:rPr lang="cs-CZ" dirty="0"/>
            <a:t>Psychosociální bezpečí</a:t>
          </a:r>
        </a:p>
      </dgm:t>
    </dgm:pt>
    <dgm:pt modelId="{F22B13B8-85F3-4E53-9DC8-59667F307B09}" type="parTrans" cxnId="{38C936DF-D7D4-4B2F-99FA-4DAAD26B9568}">
      <dgm:prSet/>
      <dgm:spPr/>
      <dgm:t>
        <a:bodyPr/>
        <a:lstStyle/>
        <a:p>
          <a:endParaRPr lang="cs-CZ"/>
        </a:p>
      </dgm:t>
    </dgm:pt>
    <dgm:pt modelId="{76D0D5B1-3AE4-4F1C-9A3B-C56ACE7A7113}" type="sibTrans" cxnId="{38C936DF-D7D4-4B2F-99FA-4DAAD26B9568}">
      <dgm:prSet/>
      <dgm:spPr/>
      <dgm:t>
        <a:bodyPr/>
        <a:lstStyle/>
        <a:p>
          <a:endParaRPr lang="cs-CZ"/>
        </a:p>
      </dgm:t>
    </dgm:pt>
    <dgm:pt modelId="{C02444CF-3394-4103-814B-E48FF39BDA44}">
      <dgm:prSet phldrT="[Text]"/>
      <dgm:spPr/>
      <dgm:t>
        <a:bodyPr/>
        <a:lstStyle/>
        <a:p>
          <a:r>
            <a:rPr lang="cs-CZ" dirty="0"/>
            <a:t>Kybernetická bezpečnost</a:t>
          </a:r>
        </a:p>
      </dgm:t>
    </dgm:pt>
    <dgm:pt modelId="{2793B84F-F498-4BED-9F1F-DD01F39CA815}" type="parTrans" cxnId="{419FB050-875B-4FB9-91CA-CA27C850DE75}">
      <dgm:prSet/>
      <dgm:spPr/>
      <dgm:t>
        <a:bodyPr/>
        <a:lstStyle/>
        <a:p>
          <a:endParaRPr lang="cs-CZ"/>
        </a:p>
      </dgm:t>
    </dgm:pt>
    <dgm:pt modelId="{3ACD6E5F-2BE4-4CBF-B966-FE4A3416D385}" type="sibTrans" cxnId="{419FB050-875B-4FB9-91CA-CA27C850DE75}">
      <dgm:prSet/>
      <dgm:spPr/>
      <dgm:t>
        <a:bodyPr/>
        <a:lstStyle/>
        <a:p>
          <a:endParaRPr lang="cs-CZ"/>
        </a:p>
      </dgm:t>
    </dgm:pt>
    <dgm:pt modelId="{A407F7C5-2B13-4E52-9574-809DFEEEF23B}">
      <dgm:prSet phldrT="[Text]"/>
      <dgm:spPr/>
      <dgm:t>
        <a:bodyPr/>
        <a:lstStyle/>
        <a:p>
          <a:r>
            <a:rPr lang="cs-CZ" b="1" dirty="0"/>
            <a:t>BOZP a PO</a:t>
          </a:r>
          <a:endParaRPr lang="cs-CZ" dirty="0"/>
        </a:p>
      </dgm:t>
    </dgm:pt>
    <dgm:pt modelId="{A80D6941-A410-42D0-88EB-A34B28F34484}" type="parTrans" cxnId="{B298B6D1-9E7A-4C5D-9859-32A5CAE462FF}">
      <dgm:prSet/>
      <dgm:spPr/>
      <dgm:t>
        <a:bodyPr/>
        <a:lstStyle/>
        <a:p>
          <a:endParaRPr lang="cs-CZ"/>
        </a:p>
      </dgm:t>
    </dgm:pt>
    <dgm:pt modelId="{44A79DCA-42C7-4A2B-91DB-151DC151DACC}" type="sibTrans" cxnId="{B298B6D1-9E7A-4C5D-9859-32A5CAE462FF}">
      <dgm:prSet/>
      <dgm:spPr/>
      <dgm:t>
        <a:bodyPr/>
        <a:lstStyle/>
        <a:p>
          <a:endParaRPr lang="cs-CZ"/>
        </a:p>
      </dgm:t>
    </dgm:pt>
    <dgm:pt modelId="{8AFE1762-6F58-411D-80A1-0B5E8CB7FA05}">
      <dgm:prSet phldrT="[Text]"/>
      <dgm:spPr/>
      <dgm:t>
        <a:bodyPr/>
        <a:lstStyle/>
        <a:p>
          <a:r>
            <a:rPr lang="cs-CZ" dirty="0"/>
            <a:t>GDPR</a:t>
          </a:r>
        </a:p>
      </dgm:t>
    </dgm:pt>
    <dgm:pt modelId="{836E3DDC-3695-496F-B61E-1BABB89C34B7}" type="parTrans" cxnId="{025D386C-AD47-45D8-A113-97BCACEE34D0}">
      <dgm:prSet/>
      <dgm:spPr/>
      <dgm:t>
        <a:bodyPr/>
        <a:lstStyle/>
        <a:p>
          <a:endParaRPr lang="cs-CZ"/>
        </a:p>
      </dgm:t>
    </dgm:pt>
    <dgm:pt modelId="{DF92B434-A8E7-48DA-B1AF-E969BEFA33F8}" type="sibTrans" cxnId="{025D386C-AD47-45D8-A113-97BCACEE34D0}">
      <dgm:prSet/>
      <dgm:spPr/>
      <dgm:t>
        <a:bodyPr/>
        <a:lstStyle/>
        <a:p>
          <a:endParaRPr lang="cs-CZ"/>
        </a:p>
      </dgm:t>
    </dgm:pt>
    <dgm:pt modelId="{D133E9B6-BDAD-4192-BEFD-EBBA8F121032}" type="pres">
      <dgm:prSet presAssocID="{670D052A-C633-4924-8F74-C90F673E2B97}" presName="cycle" presStyleCnt="0">
        <dgm:presLayoutVars>
          <dgm:dir/>
          <dgm:resizeHandles val="exact"/>
        </dgm:presLayoutVars>
      </dgm:prSet>
      <dgm:spPr/>
    </dgm:pt>
    <dgm:pt modelId="{A15EF72D-32F0-4D1F-822C-DD49A7416631}" type="pres">
      <dgm:prSet presAssocID="{90ACA9B9-CA1D-4930-B112-DEEEB6FB69FA}" presName="node" presStyleLbl="node1" presStyleIdx="0" presStyleCnt="7" custScaleX="125679">
        <dgm:presLayoutVars>
          <dgm:bulletEnabled val="1"/>
        </dgm:presLayoutVars>
      </dgm:prSet>
      <dgm:spPr/>
    </dgm:pt>
    <dgm:pt modelId="{61F844C6-E9EA-444D-BE83-25BFB3B672B2}" type="pres">
      <dgm:prSet presAssocID="{90ACA9B9-CA1D-4930-B112-DEEEB6FB69FA}" presName="spNode" presStyleCnt="0"/>
      <dgm:spPr/>
    </dgm:pt>
    <dgm:pt modelId="{22260B31-81D0-4C3E-9730-A4C7943EDAA5}" type="pres">
      <dgm:prSet presAssocID="{2BEBC86A-5EE3-4261-81E6-52DF71155C55}" presName="sibTrans" presStyleLbl="sibTrans1D1" presStyleIdx="0" presStyleCnt="7"/>
      <dgm:spPr/>
    </dgm:pt>
    <dgm:pt modelId="{F5D5B904-6275-48C8-B299-16CDBA0B4FB5}" type="pres">
      <dgm:prSet presAssocID="{A407F7C5-2B13-4E52-9574-809DFEEEF23B}" presName="node" presStyleLbl="node1" presStyleIdx="1" presStyleCnt="7">
        <dgm:presLayoutVars>
          <dgm:bulletEnabled val="1"/>
        </dgm:presLayoutVars>
      </dgm:prSet>
      <dgm:spPr/>
    </dgm:pt>
    <dgm:pt modelId="{C11D10AC-4F1B-475F-9C34-3EFDA89D97BB}" type="pres">
      <dgm:prSet presAssocID="{A407F7C5-2B13-4E52-9574-809DFEEEF23B}" presName="spNode" presStyleCnt="0"/>
      <dgm:spPr/>
    </dgm:pt>
    <dgm:pt modelId="{C4D4EA4C-F58D-448E-9F70-C04EA2E0199C}" type="pres">
      <dgm:prSet presAssocID="{44A79DCA-42C7-4A2B-91DB-151DC151DACC}" presName="sibTrans" presStyleLbl="sibTrans1D1" presStyleIdx="1" presStyleCnt="7"/>
      <dgm:spPr/>
    </dgm:pt>
    <dgm:pt modelId="{959D41BF-C0BA-4895-AE35-1ED8FD9D7B35}" type="pres">
      <dgm:prSet presAssocID="{E0A66853-508D-41B5-A477-1C2F6DD3E60D}" presName="node" presStyleLbl="node1" presStyleIdx="2" presStyleCnt="7">
        <dgm:presLayoutVars>
          <dgm:bulletEnabled val="1"/>
        </dgm:presLayoutVars>
      </dgm:prSet>
      <dgm:spPr/>
    </dgm:pt>
    <dgm:pt modelId="{4F9BD264-C471-4464-BD61-093C8B89B603}" type="pres">
      <dgm:prSet presAssocID="{E0A66853-508D-41B5-A477-1C2F6DD3E60D}" presName="spNode" presStyleCnt="0"/>
      <dgm:spPr/>
    </dgm:pt>
    <dgm:pt modelId="{76A3D714-0A5F-4FED-9C35-5C8D78F6D05D}" type="pres">
      <dgm:prSet presAssocID="{8195F900-F989-4DA8-BE22-FE5865A652C3}" presName="sibTrans" presStyleLbl="sibTrans1D1" presStyleIdx="2" presStyleCnt="7"/>
      <dgm:spPr/>
    </dgm:pt>
    <dgm:pt modelId="{B3AEA1B3-A50E-460B-80A3-E186DF84F69C}" type="pres">
      <dgm:prSet presAssocID="{0E3DFC27-C67D-4023-A7DF-DA85FF3A297A}" presName="node" presStyleLbl="node1" presStyleIdx="3" presStyleCnt="7">
        <dgm:presLayoutVars>
          <dgm:bulletEnabled val="1"/>
        </dgm:presLayoutVars>
      </dgm:prSet>
      <dgm:spPr/>
    </dgm:pt>
    <dgm:pt modelId="{CA450D7C-0446-4D13-AC4F-008B66958D25}" type="pres">
      <dgm:prSet presAssocID="{0E3DFC27-C67D-4023-A7DF-DA85FF3A297A}" presName="spNode" presStyleCnt="0"/>
      <dgm:spPr/>
    </dgm:pt>
    <dgm:pt modelId="{5BA86478-EA05-439A-9B39-50208F8BA2D3}" type="pres">
      <dgm:prSet presAssocID="{96B6E777-026C-45D1-A2C2-A3955EE81776}" presName="sibTrans" presStyleLbl="sibTrans1D1" presStyleIdx="3" presStyleCnt="7"/>
      <dgm:spPr/>
    </dgm:pt>
    <dgm:pt modelId="{664FD566-8320-49F7-A2F8-BE15047298E9}" type="pres">
      <dgm:prSet presAssocID="{79F716ED-2C67-4F0F-93C9-3766EE9E8355}" presName="node" presStyleLbl="node1" presStyleIdx="4" presStyleCnt="7">
        <dgm:presLayoutVars>
          <dgm:bulletEnabled val="1"/>
        </dgm:presLayoutVars>
      </dgm:prSet>
      <dgm:spPr/>
    </dgm:pt>
    <dgm:pt modelId="{EF4078E4-FA95-480E-BCFA-15D712076E13}" type="pres">
      <dgm:prSet presAssocID="{79F716ED-2C67-4F0F-93C9-3766EE9E8355}" presName="spNode" presStyleCnt="0"/>
      <dgm:spPr/>
    </dgm:pt>
    <dgm:pt modelId="{BD945055-DE84-4A0F-B0CC-FEA8D2B0A32A}" type="pres">
      <dgm:prSet presAssocID="{76D0D5B1-3AE4-4F1C-9A3B-C56ACE7A7113}" presName="sibTrans" presStyleLbl="sibTrans1D1" presStyleIdx="4" presStyleCnt="7"/>
      <dgm:spPr/>
    </dgm:pt>
    <dgm:pt modelId="{CEF2CC94-4C4B-42A1-BDF8-62E1B32FC142}" type="pres">
      <dgm:prSet presAssocID="{8AFE1762-6F58-411D-80A1-0B5E8CB7FA05}" presName="node" presStyleLbl="node1" presStyleIdx="5" presStyleCnt="7">
        <dgm:presLayoutVars>
          <dgm:bulletEnabled val="1"/>
        </dgm:presLayoutVars>
      </dgm:prSet>
      <dgm:spPr/>
    </dgm:pt>
    <dgm:pt modelId="{BF83F16C-A8EC-4D92-8918-89500C98EDC5}" type="pres">
      <dgm:prSet presAssocID="{8AFE1762-6F58-411D-80A1-0B5E8CB7FA05}" presName="spNode" presStyleCnt="0"/>
      <dgm:spPr/>
    </dgm:pt>
    <dgm:pt modelId="{EB82DA2E-A1CE-48A8-904F-DE7132C1326E}" type="pres">
      <dgm:prSet presAssocID="{DF92B434-A8E7-48DA-B1AF-E969BEFA33F8}" presName="sibTrans" presStyleLbl="sibTrans1D1" presStyleIdx="5" presStyleCnt="7"/>
      <dgm:spPr/>
    </dgm:pt>
    <dgm:pt modelId="{A8A71F50-2D41-43D3-ADA2-14995445A3EF}" type="pres">
      <dgm:prSet presAssocID="{C02444CF-3394-4103-814B-E48FF39BDA44}" presName="node" presStyleLbl="node1" presStyleIdx="6" presStyleCnt="7">
        <dgm:presLayoutVars>
          <dgm:bulletEnabled val="1"/>
        </dgm:presLayoutVars>
      </dgm:prSet>
      <dgm:spPr/>
    </dgm:pt>
    <dgm:pt modelId="{F46621AD-D3F4-4987-82C0-2ED736890AA0}" type="pres">
      <dgm:prSet presAssocID="{C02444CF-3394-4103-814B-E48FF39BDA44}" presName="spNode" presStyleCnt="0"/>
      <dgm:spPr/>
    </dgm:pt>
    <dgm:pt modelId="{360AF8D2-7CD2-4399-89D3-CEE90525EA50}" type="pres">
      <dgm:prSet presAssocID="{3ACD6E5F-2BE4-4CBF-B966-FE4A3416D385}" presName="sibTrans" presStyleLbl="sibTrans1D1" presStyleIdx="6" presStyleCnt="7"/>
      <dgm:spPr/>
    </dgm:pt>
  </dgm:ptLst>
  <dgm:cxnLst>
    <dgm:cxn modelId="{9A4B7810-9A05-4359-A72B-9193619246D2}" type="presOf" srcId="{A407F7C5-2B13-4E52-9574-809DFEEEF23B}" destId="{F5D5B904-6275-48C8-B299-16CDBA0B4FB5}" srcOrd="0" destOrd="0" presId="urn:microsoft.com/office/officeart/2005/8/layout/cycle6"/>
    <dgm:cxn modelId="{22048227-148A-4CB3-A8FF-3CFF2CD64D00}" srcId="{670D052A-C633-4924-8F74-C90F673E2B97}" destId="{90ACA9B9-CA1D-4930-B112-DEEEB6FB69FA}" srcOrd="0" destOrd="0" parTransId="{39A4F36F-2D50-454F-876C-C32D0629C999}" sibTransId="{2BEBC86A-5EE3-4261-81E6-52DF71155C55}"/>
    <dgm:cxn modelId="{F1BF9036-5EB9-406D-813C-523F6DC9A7CC}" srcId="{670D052A-C633-4924-8F74-C90F673E2B97}" destId="{E0A66853-508D-41B5-A477-1C2F6DD3E60D}" srcOrd="2" destOrd="0" parTransId="{222FE0A6-7720-4D6E-B417-3003B097C1F6}" sibTransId="{8195F900-F989-4DA8-BE22-FE5865A652C3}"/>
    <dgm:cxn modelId="{062D7840-A507-4454-88D3-87946BFCE120}" type="presOf" srcId="{44A79DCA-42C7-4A2B-91DB-151DC151DACC}" destId="{C4D4EA4C-F58D-448E-9F70-C04EA2E0199C}" srcOrd="0" destOrd="0" presId="urn:microsoft.com/office/officeart/2005/8/layout/cycle6"/>
    <dgm:cxn modelId="{025D386C-AD47-45D8-A113-97BCACEE34D0}" srcId="{670D052A-C633-4924-8F74-C90F673E2B97}" destId="{8AFE1762-6F58-411D-80A1-0B5E8CB7FA05}" srcOrd="5" destOrd="0" parTransId="{836E3DDC-3695-496F-B61E-1BABB89C34B7}" sibTransId="{DF92B434-A8E7-48DA-B1AF-E969BEFA33F8}"/>
    <dgm:cxn modelId="{AB94A950-95FB-4613-A13B-FB37E1F63B4F}" type="presOf" srcId="{96B6E777-026C-45D1-A2C2-A3955EE81776}" destId="{5BA86478-EA05-439A-9B39-50208F8BA2D3}" srcOrd="0" destOrd="0" presId="urn:microsoft.com/office/officeart/2005/8/layout/cycle6"/>
    <dgm:cxn modelId="{419FB050-875B-4FB9-91CA-CA27C850DE75}" srcId="{670D052A-C633-4924-8F74-C90F673E2B97}" destId="{C02444CF-3394-4103-814B-E48FF39BDA44}" srcOrd="6" destOrd="0" parTransId="{2793B84F-F498-4BED-9F1F-DD01F39CA815}" sibTransId="{3ACD6E5F-2BE4-4CBF-B966-FE4A3416D385}"/>
    <dgm:cxn modelId="{75B8275A-B601-41DB-91A4-C005A2174835}" type="presOf" srcId="{90ACA9B9-CA1D-4930-B112-DEEEB6FB69FA}" destId="{A15EF72D-32F0-4D1F-822C-DD49A7416631}" srcOrd="0" destOrd="0" presId="urn:microsoft.com/office/officeart/2005/8/layout/cycle6"/>
    <dgm:cxn modelId="{A28CC49C-05D4-4069-93DA-CB8A312863B3}" srcId="{670D052A-C633-4924-8F74-C90F673E2B97}" destId="{0E3DFC27-C67D-4023-A7DF-DA85FF3A297A}" srcOrd="3" destOrd="0" parTransId="{B3DB5671-A5FD-4686-B3F6-4C47C4785C53}" sibTransId="{96B6E777-026C-45D1-A2C2-A3955EE81776}"/>
    <dgm:cxn modelId="{74EE24A1-31AC-462A-9A11-434BFCB7A4A5}" type="presOf" srcId="{2BEBC86A-5EE3-4261-81E6-52DF71155C55}" destId="{22260B31-81D0-4C3E-9730-A4C7943EDAA5}" srcOrd="0" destOrd="0" presId="urn:microsoft.com/office/officeart/2005/8/layout/cycle6"/>
    <dgm:cxn modelId="{0FE52BA4-46AF-487D-AF58-57C8209960D4}" type="presOf" srcId="{79F716ED-2C67-4F0F-93C9-3766EE9E8355}" destId="{664FD566-8320-49F7-A2F8-BE15047298E9}" srcOrd="0" destOrd="0" presId="urn:microsoft.com/office/officeart/2005/8/layout/cycle6"/>
    <dgm:cxn modelId="{D559D8A6-000B-49C6-8312-EEB55DB33F54}" type="presOf" srcId="{76D0D5B1-3AE4-4F1C-9A3B-C56ACE7A7113}" destId="{BD945055-DE84-4A0F-B0CC-FEA8D2B0A32A}" srcOrd="0" destOrd="0" presId="urn:microsoft.com/office/officeart/2005/8/layout/cycle6"/>
    <dgm:cxn modelId="{5CDCA8B7-5D89-4CB0-8A9D-C822F8B352C2}" type="presOf" srcId="{0E3DFC27-C67D-4023-A7DF-DA85FF3A297A}" destId="{B3AEA1B3-A50E-460B-80A3-E186DF84F69C}" srcOrd="0" destOrd="0" presId="urn:microsoft.com/office/officeart/2005/8/layout/cycle6"/>
    <dgm:cxn modelId="{571D76C9-E9E0-47A4-9CAF-ED4271F4ADB4}" type="presOf" srcId="{3ACD6E5F-2BE4-4CBF-B966-FE4A3416D385}" destId="{360AF8D2-7CD2-4399-89D3-CEE90525EA50}" srcOrd="0" destOrd="0" presId="urn:microsoft.com/office/officeart/2005/8/layout/cycle6"/>
    <dgm:cxn modelId="{B298B6D1-9E7A-4C5D-9859-32A5CAE462FF}" srcId="{670D052A-C633-4924-8F74-C90F673E2B97}" destId="{A407F7C5-2B13-4E52-9574-809DFEEEF23B}" srcOrd="1" destOrd="0" parTransId="{A80D6941-A410-42D0-88EB-A34B28F34484}" sibTransId="{44A79DCA-42C7-4A2B-91DB-151DC151DACC}"/>
    <dgm:cxn modelId="{38C936DF-D7D4-4B2F-99FA-4DAAD26B9568}" srcId="{670D052A-C633-4924-8F74-C90F673E2B97}" destId="{79F716ED-2C67-4F0F-93C9-3766EE9E8355}" srcOrd="4" destOrd="0" parTransId="{F22B13B8-85F3-4E53-9DC8-59667F307B09}" sibTransId="{76D0D5B1-3AE4-4F1C-9A3B-C56ACE7A7113}"/>
    <dgm:cxn modelId="{0AFDFAE1-D2E3-4657-8148-39D4B2275634}" type="presOf" srcId="{8AFE1762-6F58-411D-80A1-0B5E8CB7FA05}" destId="{CEF2CC94-4C4B-42A1-BDF8-62E1B32FC142}" srcOrd="0" destOrd="0" presId="urn:microsoft.com/office/officeart/2005/8/layout/cycle6"/>
    <dgm:cxn modelId="{F24E04EB-087F-43A2-969E-4CD601CACA4A}" type="presOf" srcId="{DF92B434-A8E7-48DA-B1AF-E969BEFA33F8}" destId="{EB82DA2E-A1CE-48A8-904F-DE7132C1326E}" srcOrd="0" destOrd="0" presId="urn:microsoft.com/office/officeart/2005/8/layout/cycle6"/>
    <dgm:cxn modelId="{3BF797F0-0742-4D9A-B6BA-B85B6F39ADA4}" type="presOf" srcId="{C02444CF-3394-4103-814B-E48FF39BDA44}" destId="{A8A71F50-2D41-43D3-ADA2-14995445A3EF}" srcOrd="0" destOrd="0" presId="urn:microsoft.com/office/officeart/2005/8/layout/cycle6"/>
    <dgm:cxn modelId="{E2A30CF3-5796-4117-A007-B7A915B7B27A}" type="presOf" srcId="{E0A66853-508D-41B5-A477-1C2F6DD3E60D}" destId="{959D41BF-C0BA-4895-AE35-1ED8FD9D7B35}" srcOrd="0" destOrd="0" presId="urn:microsoft.com/office/officeart/2005/8/layout/cycle6"/>
    <dgm:cxn modelId="{382D78F4-0251-41B0-8BA3-866007BE168D}" type="presOf" srcId="{8195F900-F989-4DA8-BE22-FE5865A652C3}" destId="{76A3D714-0A5F-4FED-9C35-5C8D78F6D05D}" srcOrd="0" destOrd="0" presId="urn:microsoft.com/office/officeart/2005/8/layout/cycle6"/>
    <dgm:cxn modelId="{180014F8-CF4C-49DB-BA2E-899A72446EBD}" type="presOf" srcId="{670D052A-C633-4924-8F74-C90F673E2B97}" destId="{D133E9B6-BDAD-4192-BEFD-EBBA8F121032}" srcOrd="0" destOrd="0" presId="urn:microsoft.com/office/officeart/2005/8/layout/cycle6"/>
    <dgm:cxn modelId="{752E92E7-7C32-4FFB-A9B3-1530CCB9453B}" type="presParOf" srcId="{D133E9B6-BDAD-4192-BEFD-EBBA8F121032}" destId="{A15EF72D-32F0-4D1F-822C-DD49A7416631}" srcOrd="0" destOrd="0" presId="urn:microsoft.com/office/officeart/2005/8/layout/cycle6"/>
    <dgm:cxn modelId="{FB24EE44-FC41-4DA0-B383-0372B716BBFD}" type="presParOf" srcId="{D133E9B6-BDAD-4192-BEFD-EBBA8F121032}" destId="{61F844C6-E9EA-444D-BE83-25BFB3B672B2}" srcOrd="1" destOrd="0" presId="urn:microsoft.com/office/officeart/2005/8/layout/cycle6"/>
    <dgm:cxn modelId="{A17E0465-4C69-471B-83BF-A380EC898D3B}" type="presParOf" srcId="{D133E9B6-BDAD-4192-BEFD-EBBA8F121032}" destId="{22260B31-81D0-4C3E-9730-A4C7943EDAA5}" srcOrd="2" destOrd="0" presId="urn:microsoft.com/office/officeart/2005/8/layout/cycle6"/>
    <dgm:cxn modelId="{54B88297-B053-4589-83A5-492FB8009778}" type="presParOf" srcId="{D133E9B6-BDAD-4192-BEFD-EBBA8F121032}" destId="{F5D5B904-6275-48C8-B299-16CDBA0B4FB5}" srcOrd="3" destOrd="0" presId="urn:microsoft.com/office/officeart/2005/8/layout/cycle6"/>
    <dgm:cxn modelId="{98353BE6-4FC8-46F3-A29F-D747C16F5875}" type="presParOf" srcId="{D133E9B6-BDAD-4192-BEFD-EBBA8F121032}" destId="{C11D10AC-4F1B-475F-9C34-3EFDA89D97BB}" srcOrd="4" destOrd="0" presId="urn:microsoft.com/office/officeart/2005/8/layout/cycle6"/>
    <dgm:cxn modelId="{CE0DFB09-0613-4778-BCEC-D4BE4732EB8B}" type="presParOf" srcId="{D133E9B6-BDAD-4192-BEFD-EBBA8F121032}" destId="{C4D4EA4C-F58D-448E-9F70-C04EA2E0199C}" srcOrd="5" destOrd="0" presId="urn:microsoft.com/office/officeart/2005/8/layout/cycle6"/>
    <dgm:cxn modelId="{2F4BD396-F77C-4A7B-B70B-4255CCA64B76}" type="presParOf" srcId="{D133E9B6-BDAD-4192-BEFD-EBBA8F121032}" destId="{959D41BF-C0BA-4895-AE35-1ED8FD9D7B35}" srcOrd="6" destOrd="0" presId="urn:microsoft.com/office/officeart/2005/8/layout/cycle6"/>
    <dgm:cxn modelId="{C8C112C1-F365-4684-8EC8-1FF6226BFF8C}" type="presParOf" srcId="{D133E9B6-BDAD-4192-BEFD-EBBA8F121032}" destId="{4F9BD264-C471-4464-BD61-093C8B89B603}" srcOrd="7" destOrd="0" presId="urn:microsoft.com/office/officeart/2005/8/layout/cycle6"/>
    <dgm:cxn modelId="{3C94CF44-98AB-4E98-9CF9-1A8EBDA16831}" type="presParOf" srcId="{D133E9B6-BDAD-4192-BEFD-EBBA8F121032}" destId="{76A3D714-0A5F-4FED-9C35-5C8D78F6D05D}" srcOrd="8" destOrd="0" presId="urn:microsoft.com/office/officeart/2005/8/layout/cycle6"/>
    <dgm:cxn modelId="{FB2F5809-377B-486F-B992-670D046C989B}" type="presParOf" srcId="{D133E9B6-BDAD-4192-BEFD-EBBA8F121032}" destId="{B3AEA1B3-A50E-460B-80A3-E186DF84F69C}" srcOrd="9" destOrd="0" presId="urn:microsoft.com/office/officeart/2005/8/layout/cycle6"/>
    <dgm:cxn modelId="{8B95057D-B10A-4D7C-9282-D9B02BA574D7}" type="presParOf" srcId="{D133E9B6-BDAD-4192-BEFD-EBBA8F121032}" destId="{CA450D7C-0446-4D13-AC4F-008B66958D25}" srcOrd="10" destOrd="0" presId="urn:microsoft.com/office/officeart/2005/8/layout/cycle6"/>
    <dgm:cxn modelId="{BD2609A9-3789-436E-9F4D-D28782A84387}" type="presParOf" srcId="{D133E9B6-BDAD-4192-BEFD-EBBA8F121032}" destId="{5BA86478-EA05-439A-9B39-50208F8BA2D3}" srcOrd="11" destOrd="0" presId="urn:microsoft.com/office/officeart/2005/8/layout/cycle6"/>
    <dgm:cxn modelId="{5B88856D-DAEA-41EF-95DE-6ADBD7D81573}" type="presParOf" srcId="{D133E9B6-BDAD-4192-BEFD-EBBA8F121032}" destId="{664FD566-8320-49F7-A2F8-BE15047298E9}" srcOrd="12" destOrd="0" presId="urn:microsoft.com/office/officeart/2005/8/layout/cycle6"/>
    <dgm:cxn modelId="{07C1B59F-9725-4776-92D7-F77FF3EBB648}" type="presParOf" srcId="{D133E9B6-BDAD-4192-BEFD-EBBA8F121032}" destId="{EF4078E4-FA95-480E-BCFA-15D712076E13}" srcOrd="13" destOrd="0" presId="urn:microsoft.com/office/officeart/2005/8/layout/cycle6"/>
    <dgm:cxn modelId="{45F2B69A-39FE-4338-A8CB-A6A41FA7078D}" type="presParOf" srcId="{D133E9B6-BDAD-4192-BEFD-EBBA8F121032}" destId="{BD945055-DE84-4A0F-B0CC-FEA8D2B0A32A}" srcOrd="14" destOrd="0" presId="urn:microsoft.com/office/officeart/2005/8/layout/cycle6"/>
    <dgm:cxn modelId="{C7739B5F-620E-417C-BE03-25E87099B256}" type="presParOf" srcId="{D133E9B6-BDAD-4192-BEFD-EBBA8F121032}" destId="{CEF2CC94-4C4B-42A1-BDF8-62E1B32FC142}" srcOrd="15" destOrd="0" presId="urn:microsoft.com/office/officeart/2005/8/layout/cycle6"/>
    <dgm:cxn modelId="{FA26BF2B-B1AA-4101-9453-97FD01314153}" type="presParOf" srcId="{D133E9B6-BDAD-4192-BEFD-EBBA8F121032}" destId="{BF83F16C-A8EC-4D92-8918-89500C98EDC5}" srcOrd="16" destOrd="0" presId="urn:microsoft.com/office/officeart/2005/8/layout/cycle6"/>
    <dgm:cxn modelId="{94E89133-F1C5-4F1D-9379-A311164B63EE}" type="presParOf" srcId="{D133E9B6-BDAD-4192-BEFD-EBBA8F121032}" destId="{EB82DA2E-A1CE-48A8-904F-DE7132C1326E}" srcOrd="17" destOrd="0" presId="urn:microsoft.com/office/officeart/2005/8/layout/cycle6"/>
    <dgm:cxn modelId="{2B977031-07E1-4E47-81E4-EDA8C7852018}" type="presParOf" srcId="{D133E9B6-BDAD-4192-BEFD-EBBA8F121032}" destId="{A8A71F50-2D41-43D3-ADA2-14995445A3EF}" srcOrd="18" destOrd="0" presId="urn:microsoft.com/office/officeart/2005/8/layout/cycle6"/>
    <dgm:cxn modelId="{24901E16-2439-4682-8E2A-6AC62C98E596}" type="presParOf" srcId="{D133E9B6-BDAD-4192-BEFD-EBBA8F121032}" destId="{F46621AD-D3F4-4987-82C0-2ED736890AA0}" srcOrd="19" destOrd="0" presId="urn:microsoft.com/office/officeart/2005/8/layout/cycle6"/>
    <dgm:cxn modelId="{8820593D-76EB-4C23-A53E-5FDFCBF08ECB}" type="presParOf" srcId="{D133E9B6-BDAD-4192-BEFD-EBBA8F121032}" destId="{360AF8D2-7CD2-4399-89D3-CEE90525EA50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ECD7BE-8674-4C2D-A83E-23D8D60F2161}" type="doc">
      <dgm:prSet loTypeId="urn:microsoft.com/office/officeart/2005/8/layout/hList2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464BB2C2-7CFF-4439-8547-FD1B1B10102F}">
      <dgm:prSet phldrT="[Text]"/>
      <dgm:spPr/>
      <dgm:t>
        <a:bodyPr/>
        <a:lstStyle/>
        <a:p>
          <a:r>
            <a:rPr lang="cs-CZ" dirty="0"/>
            <a:t> Realizované oblasti bezpečnosti</a:t>
          </a:r>
        </a:p>
      </dgm:t>
    </dgm:pt>
    <dgm:pt modelId="{EC48A55E-39D8-4BFB-8D13-849E5064579C}" type="parTrans" cxnId="{300B044B-2F0E-4856-BB2F-147FB4400959}">
      <dgm:prSet/>
      <dgm:spPr/>
      <dgm:t>
        <a:bodyPr/>
        <a:lstStyle/>
        <a:p>
          <a:endParaRPr lang="cs-CZ"/>
        </a:p>
      </dgm:t>
    </dgm:pt>
    <dgm:pt modelId="{DF9B2EE7-5E1C-4381-B19F-5A0477766453}" type="sibTrans" cxnId="{300B044B-2F0E-4856-BB2F-147FB4400959}">
      <dgm:prSet/>
      <dgm:spPr/>
      <dgm:t>
        <a:bodyPr/>
        <a:lstStyle/>
        <a:p>
          <a:endParaRPr lang="cs-CZ"/>
        </a:p>
      </dgm:t>
    </dgm:pt>
    <dgm:pt modelId="{9C7569C7-666C-499B-9F66-2F130379F352}">
      <dgm:prSet phldrT="[Text]"/>
      <dgm:spPr/>
      <dgm:t>
        <a:bodyPr/>
        <a:lstStyle/>
        <a:p>
          <a:pPr>
            <a:spcAft>
              <a:spcPts val="600"/>
            </a:spcAft>
          </a:pPr>
          <a:r>
            <a:rPr lang="cs-CZ" dirty="0"/>
            <a:t>BOZP</a:t>
          </a:r>
        </a:p>
      </dgm:t>
    </dgm:pt>
    <dgm:pt modelId="{91819A02-4209-4237-AC43-B556856B903D}" type="parTrans" cxnId="{5C56BE4E-8036-46FF-8D5C-8267F6D0FE52}">
      <dgm:prSet/>
      <dgm:spPr/>
      <dgm:t>
        <a:bodyPr/>
        <a:lstStyle/>
        <a:p>
          <a:endParaRPr lang="cs-CZ"/>
        </a:p>
      </dgm:t>
    </dgm:pt>
    <dgm:pt modelId="{C0B509E0-E988-4FE5-81DF-EEB3A44ECC39}" type="sibTrans" cxnId="{5C56BE4E-8036-46FF-8D5C-8267F6D0FE52}">
      <dgm:prSet/>
      <dgm:spPr/>
      <dgm:t>
        <a:bodyPr/>
        <a:lstStyle/>
        <a:p>
          <a:endParaRPr lang="cs-CZ"/>
        </a:p>
      </dgm:t>
    </dgm:pt>
    <dgm:pt modelId="{2E9F1500-D9FB-479E-9223-D5E1ACBB0086}">
      <dgm:prSet phldrT="[Text]"/>
      <dgm:spPr/>
      <dgm:t>
        <a:bodyPr/>
        <a:lstStyle/>
        <a:p>
          <a:pPr>
            <a:spcAft>
              <a:spcPts val="600"/>
            </a:spcAft>
          </a:pPr>
          <a:r>
            <a:rPr lang="cs-CZ" dirty="0"/>
            <a:t>Požární ochrana</a:t>
          </a:r>
        </a:p>
      </dgm:t>
    </dgm:pt>
    <dgm:pt modelId="{4D5F2393-FBA8-4556-8F74-68E8E054C2F9}" type="parTrans" cxnId="{F83F2028-5554-413F-84CC-0FA7353C29C4}">
      <dgm:prSet/>
      <dgm:spPr/>
      <dgm:t>
        <a:bodyPr/>
        <a:lstStyle/>
        <a:p>
          <a:endParaRPr lang="cs-CZ"/>
        </a:p>
      </dgm:t>
    </dgm:pt>
    <dgm:pt modelId="{CB75D2FE-F61C-484C-905A-85D6E2F158E3}" type="sibTrans" cxnId="{F83F2028-5554-413F-84CC-0FA7353C29C4}">
      <dgm:prSet/>
      <dgm:spPr/>
      <dgm:t>
        <a:bodyPr/>
        <a:lstStyle/>
        <a:p>
          <a:endParaRPr lang="cs-CZ"/>
        </a:p>
      </dgm:t>
    </dgm:pt>
    <dgm:pt modelId="{C8F89403-0DC4-43C4-8529-AE5AE56E733D}">
      <dgm:prSet phldrT="[Text]"/>
      <dgm:spPr/>
      <dgm:t>
        <a:bodyPr/>
        <a:lstStyle/>
        <a:p>
          <a:pPr>
            <a:spcAft>
              <a:spcPts val="600"/>
            </a:spcAft>
          </a:pPr>
          <a:r>
            <a:rPr lang="cs-CZ" dirty="0"/>
            <a:t>Kybernetická bezpečnost</a:t>
          </a:r>
        </a:p>
      </dgm:t>
    </dgm:pt>
    <dgm:pt modelId="{66A9D02C-546B-4495-97A3-F0F6AD563C23}" type="parTrans" cxnId="{4CCAD4FE-5683-4239-B192-BDE634505FEE}">
      <dgm:prSet/>
      <dgm:spPr/>
      <dgm:t>
        <a:bodyPr/>
        <a:lstStyle/>
        <a:p>
          <a:endParaRPr lang="cs-CZ"/>
        </a:p>
      </dgm:t>
    </dgm:pt>
    <dgm:pt modelId="{E2DF63E6-349B-4977-8040-DE4A55DE1B42}" type="sibTrans" cxnId="{4CCAD4FE-5683-4239-B192-BDE634505FEE}">
      <dgm:prSet/>
      <dgm:spPr/>
      <dgm:t>
        <a:bodyPr/>
        <a:lstStyle/>
        <a:p>
          <a:endParaRPr lang="cs-CZ"/>
        </a:p>
      </dgm:t>
    </dgm:pt>
    <dgm:pt modelId="{5B75E016-0B97-485D-B264-95AA8D59E0F9}">
      <dgm:prSet phldrT="[Text]"/>
      <dgm:spPr/>
      <dgm:t>
        <a:bodyPr/>
        <a:lstStyle/>
        <a:p>
          <a:r>
            <a:rPr lang="cs-CZ" dirty="0"/>
            <a:t>Fyzická bezpečnost a ochrana</a:t>
          </a:r>
        </a:p>
      </dgm:t>
    </dgm:pt>
    <dgm:pt modelId="{E6427FE9-1A2B-4F51-9C9D-AC7ACF38CC86}" type="parTrans" cxnId="{A4F4FFDC-5AAC-49EB-B36B-5CE82EED9D5B}">
      <dgm:prSet/>
      <dgm:spPr/>
      <dgm:t>
        <a:bodyPr/>
        <a:lstStyle/>
        <a:p>
          <a:endParaRPr lang="cs-CZ"/>
        </a:p>
      </dgm:t>
    </dgm:pt>
    <dgm:pt modelId="{59AF184C-89A1-41E2-AD32-E2EF41CEAE96}" type="sibTrans" cxnId="{A4F4FFDC-5AAC-49EB-B36B-5CE82EED9D5B}">
      <dgm:prSet/>
      <dgm:spPr/>
      <dgm:t>
        <a:bodyPr/>
        <a:lstStyle/>
        <a:p>
          <a:endParaRPr lang="cs-CZ"/>
        </a:p>
      </dgm:t>
    </dgm:pt>
    <dgm:pt modelId="{1085F96C-CB8F-4E2C-B7DD-C7FDE2F5A626}">
      <dgm:prSet phldrT="[Text]"/>
      <dgm:spPr/>
      <dgm:t>
        <a:bodyPr/>
        <a:lstStyle/>
        <a:p>
          <a:pPr>
            <a:spcAft>
              <a:spcPts val="600"/>
            </a:spcAft>
          </a:pPr>
          <a:r>
            <a:rPr lang="cs-CZ" dirty="0"/>
            <a:t>Fyzická bezpečnost a ochrana majetku</a:t>
          </a:r>
        </a:p>
      </dgm:t>
    </dgm:pt>
    <dgm:pt modelId="{5A7F7BA8-9FF6-4692-9119-3990099C4E26}" type="parTrans" cxnId="{96E90CC5-7E22-4B50-867B-B9F40075C966}">
      <dgm:prSet/>
      <dgm:spPr/>
      <dgm:t>
        <a:bodyPr/>
        <a:lstStyle/>
        <a:p>
          <a:endParaRPr lang="cs-CZ"/>
        </a:p>
      </dgm:t>
    </dgm:pt>
    <dgm:pt modelId="{157EBF16-741E-4621-8BF3-45567DC85DED}" type="sibTrans" cxnId="{96E90CC5-7E22-4B50-867B-B9F40075C966}">
      <dgm:prSet/>
      <dgm:spPr/>
      <dgm:t>
        <a:bodyPr/>
        <a:lstStyle/>
        <a:p>
          <a:endParaRPr lang="cs-CZ"/>
        </a:p>
      </dgm:t>
    </dgm:pt>
    <dgm:pt modelId="{B8749E70-19C7-48A4-9872-33FB728D3C1E}">
      <dgm:prSet phldrT="[Text]"/>
      <dgm:spPr/>
      <dgm:t>
        <a:bodyPr/>
        <a:lstStyle/>
        <a:p>
          <a:pPr>
            <a:spcAft>
              <a:spcPts val="600"/>
            </a:spcAft>
          </a:pPr>
          <a:r>
            <a:rPr lang="cs-CZ" dirty="0"/>
            <a:t>Ochrana měkkých cílů</a:t>
          </a:r>
        </a:p>
      </dgm:t>
    </dgm:pt>
    <dgm:pt modelId="{D9E48CAB-FD2B-4D90-9F48-F785DBA4AB6E}" type="parTrans" cxnId="{EA7E754A-983C-4F38-887D-A3716512AAEC}">
      <dgm:prSet/>
      <dgm:spPr/>
      <dgm:t>
        <a:bodyPr/>
        <a:lstStyle/>
        <a:p>
          <a:endParaRPr lang="cs-CZ"/>
        </a:p>
      </dgm:t>
    </dgm:pt>
    <dgm:pt modelId="{14A7ED94-863F-4687-B342-937C1FD38344}" type="sibTrans" cxnId="{EA7E754A-983C-4F38-887D-A3716512AAEC}">
      <dgm:prSet/>
      <dgm:spPr/>
      <dgm:t>
        <a:bodyPr/>
        <a:lstStyle/>
        <a:p>
          <a:endParaRPr lang="cs-CZ"/>
        </a:p>
      </dgm:t>
    </dgm:pt>
    <dgm:pt modelId="{EB3D84EE-EED9-4F4A-86EC-57184218AAC8}">
      <dgm:prSet phldrT="[Text]"/>
      <dgm:spPr/>
      <dgm:t>
        <a:bodyPr/>
        <a:lstStyle/>
        <a:p>
          <a:r>
            <a:rPr lang="cs-CZ" dirty="0"/>
            <a:t>Specifické druhy bezpečnosti</a:t>
          </a:r>
        </a:p>
      </dgm:t>
    </dgm:pt>
    <dgm:pt modelId="{43B9EC00-6975-4E9C-B4B2-7DF5508C5E56}" type="parTrans" cxnId="{3A030FC7-EEAF-4D0C-A856-D9EB8382163F}">
      <dgm:prSet/>
      <dgm:spPr/>
      <dgm:t>
        <a:bodyPr/>
        <a:lstStyle/>
        <a:p>
          <a:endParaRPr lang="cs-CZ"/>
        </a:p>
      </dgm:t>
    </dgm:pt>
    <dgm:pt modelId="{90B6A67B-874E-40DB-97C5-6A75F3D6DE18}" type="sibTrans" cxnId="{3A030FC7-EEAF-4D0C-A856-D9EB8382163F}">
      <dgm:prSet/>
      <dgm:spPr/>
      <dgm:t>
        <a:bodyPr/>
        <a:lstStyle/>
        <a:p>
          <a:endParaRPr lang="cs-CZ"/>
        </a:p>
      </dgm:t>
    </dgm:pt>
    <dgm:pt modelId="{BBBC8242-F0B3-4E74-8A10-B6498230EA37}">
      <dgm:prSet phldrT="[Text]"/>
      <dgm:spPr/>
      <dgm:t>
        <a:bodyPr/>
        <a:lstStyle/>
        <a:p>
          <a:pPr>
            <a:spcAft>
              <a:spcPts val="600"/>
            </a:spcAft>
          </a:pPr>
          <a:r>
            <a:rPr lang="cs-CZ" dirty="0"/>
            <a:t>Ochrana utajovaných informací</a:t>
          </a:r>
        </a:p>
      </dgm:t>
    </dgm:pt>
    <dgm:pt modelId="{DB8C44EF-7C59-42F7-AC84-36F8775F6160}" type="parTrans" cxnId="{C094D871-6B3B-4807-AAD5-70C9C565E3C2}">
      <dgm:prSet/>
      <dgm:spPr/>
      <dgm:t>
        <a:bodyPr/>
        <a:lstStyle/>
        <a:p>
          <a:endParaRPr lang="cs-CZ"/>
        </a:p>
      </dgm:t>
    </dgm:pt>
    <dgm:pt modelId="{AD7E2F99-5EF4-4A88-A380-D0D5A7EEC44A}" type="sibTrans" cxnId="{C094D871-6B3B-4807-AAD5-70C9C565E3C2}">
      <dgm:prSet/>
      <dgm:spPr/>
      <dgm:t>
        <a:bodyPr/>
        <a:lstStyle/>
        <a:p>
          <a:endParaRPr lang="cs-CZ"/>
        </a:p>
      </dgm:t>
    </dgm:pt>
    <dgm:pt modelId="{0EACFCAB-5C85-4225-A7A5-482604FB7029}">
      <dgm:prSet phldrT="[Text]"/>
      <dgm:spPr/>
      <dgm:t>
        <a:bodyPr/>
        <a:lstStyle/>
        <a:p>
          <a:pPr>
            <a:spcAft>
              <a:spcPts val="600"/>
            </a:spcAft>
          </a:pPr>
          <a:r>
            <a:rPr lang="cs-CZ" dirty="0"/>
            <a:t>GDPR</a:t>
          </a:r>
        </a:p>
      </dgm:t>
    </dgm:pt>
    <dgm:pt modelId="{C8FA94A0-6FF8-42CA-BF9B-460EABE198A0}" type="parTrans" cxnId="{4ACA6ADE-4458-4DE7-AA68-9565A1FA706A}">
      <dgm:prSet/>
      <dgm:spPr/>
      <dgm:t>
        <a:bodyPr/>
        <a:lstStyle/>
        <a:p>
          <a:endParaRPr lang="cs-CZ"/>
        </a:p>
      </dgm:t>
    </dgm:pt>
    <dgm:pt modelId="{54509079-4A55-456D-BF02-DBDC0DE9C50D}" type="sibTrans" cxnId="{4ACA6ADE-4458-4DE7-AA68-9565A1FA706A}">
      <dgm:prSet/>
      <dgm:spPr/>
      <dgm:t>
        <a:bodyPr/>
        <a:lstStyle/>
        <a:p>
          <a:endParaRPr lang="cs-CZ"/>
        </a:p>
      </dgm:t>
    </dgm:pt>
    <dgm:pt modelId="{589EC402-3452-4C1F-B531-6FD33768413D}">
      <dgm:prSet phldrT="[Text]"/>
      <dgm:spPr/>
      <dgm:t>
        <a:bodyPr/>
        <a:lstStyle/>
        <a:p>
          <a:pPr>
            <a:spcAft>
              <a:spcPts val="600"/>
            </a:spcAft>
          </a:pPr>
          <a:r>
            <a:rPr lang="cs-CZ" dirty="0"/>
            <a:t>Zahraniční obchod s vojenským materiálem</a:t>
          </a:r>
        </a:p>
      </dgm:t>
    </dgm:pt>
    <dgm:pt modelId="{C157F11C-27C9-4453-AE83-651809BCF63A}" type="parTrans" cxnId="{E55957BB-4077-485E-80E5-431C06DA3AAB}">
      <dgm:prSet/>
      <dgm:spPr/>
      <dgm:t>
        <a:bodyPr/>
        <a:lstStyle/>
        <a:p>
          <a:endParaRPr lang="cs-CZ"/>
        </a:p>
      </dgm:t>
    </dgm:pt>
    <dgm:pt modelId="{C4417B45-A207-4A94-BC54-5A422F0C7BEC}" type="sibTrans" cxnId="{E55957BB-4077-485E-80E5-431C06DA3AAB}">
      <dgm:prSet/>
      <dgm:spPr/>
      <dgm:t>
        <a:bodyPr/>
        <a:lstStyle/>
        <a:p>
          <a:endParaRPr lang="cs-CZ"/>
        </a:p>
      </dgm:t>
    </dgm:pt>
    <dgm:pt modelId="{9F294A47-4CC5-4DBB-A8F6-A17D101D0652}">
      <dgm:prSet phldrT="[Text]"/>
      <dgm:spPr/>
      <dgm:t>
        <a:bodyPr/>
        <a:lstStyle/>
        <a:p>
          <a:r>
            <a:rPr lang="cs-CZ" dirty="0"/>
            <a:t>Psychosociální podpora</a:t>
          </a:r>
        </a:p>
      </dgm:t>
    </dgm:pt>
    <dgm:pt modelId="{E57AEEDA-EA2A-43BE-A4F5-A6CF04AED9D3}" type="parTrans" cxnId="{CAF25161-183B-4F45-952D-E5C75A572F1A}">
      <dgm:prSet/>
      <dgm:spPr/>
      <dgm:t>
        <a:bodyPr/>
        <a:lstStyle/>
        <a:p>
          <a:endParaRPr lang="cs-CZ"/>
        </a:p>
      </dgm:t>
    </dgm:pt>
    <dgm:pt modelId="{BEC22372-D9D0-43E5-A346-517DF486AD43}" type="sibTrans" cxnId="{CAF25161-183B-4F45-952D-E5C75A572F1A}">
      <dgm:prSet/>
      <dgm:spPr/>
      <dgm:t>
        <a:bodyPr/>
        <a:lstStyle/>
        <a:p>
          <a:endParaRPr lang="cs-CZ"/>
        </a:p>
      </dgm:t>
    </dgm:pt>
    <dgm:pt modelId="{272C514A-D9E1-46F6-B9AB-71773563A0CA}">
      <dgm:prSet phldrT="[Text]"/>
      <dgm:spPr/>
      <dgm:t>
        <a:bodyPr/>
        <a:lstStyle/>
        <a:p>
          <a:pPr>
            <a:spcAft>
              <a:spcPct val="15000"/>
            </a:spcAft>
          </a:pPr>
          <a:r>
            <a:rPr lang="cs-CZ" dirty="0"/>
            <a:t>Bezpečnostní technologie:</a:t>
          </a:r>
        </a:p>
      </dgm:t>
    </dgm:pt>
    <dgm:pt modelId="{1E4A3DFB-679B-4732-A01C-B28A773D6512}" type="parTrans" cxnId="{FD6D2CE6-92F0-44A6-8400-ACA34EC54DFE}">
      <dgm:prSet/>
      <dgm:spPr/>
      <dgm:t>
        <a:bodyPr/>
        <a:lstStyle/>
        <a:p>
          <a:endParaRPr lang="cs-CZ"/>
        </a:p>
      </dgm:t>
    </dgm:pt>
    <dgm:pt modelId="{42B32B20-D9F3-4EF1-AD99-67AEF4453A48}" type="sibTrans" cxnId="{FD6D2CE6-92F0-44A6-8400-ACA34EC54DFE}">
      <dgm:prSet/>
      <dgm:spPr/>
      <dgm:t>
        <a:bodyPr/>
        <a:lstStyle/>
        <a:p>
          <a:endParaRPr lang="cs-CZ"/>
        </a:p>
      </dgm:t>
    </dgm:pt>
    <dgm:pt modelId="{148E0576-696F-4C94-A419-D6FF66DDF222}">
      <dgm:prSet phldrT="[Text]"/>
      <dgm:spPr/>
      <dgm:t>
        <a:bodyPr/>
        <a:lstStyle/>
        <a:p>
          <a:pPr>
            <a:spcAft>
              <a:spcPts val="600"/>
            </a:spcAft>
          </a:pPr>
          <a:r>
            <a:rPr lang="cs-CZ" dirty="0"/>
            <a:t>ALMA</a:t>
          </a:r>
        </a:p>
      </dgm:t>
    </dgm:pt>
    <dgm:pt modelId="{760C3BF1-7AC5-444F-BD63-F849E3D8AC44}" type="parTrans" cxnId="{B2F4BBCC-0DCD-4298-BE10-064C7C5573EB}">
      <dgm:prSet/>
      <dgm:spPr/>
      <dgm:t>
        <a:bodyPr/>
        <a:lstStyle/>
        <a:p>
          <a:endParaRPr lang="cs-CZ"/>
        </a:p>
      </dgm:t>
    </dgm:pt>
    <dgm:pt modelId="{9CE85FC8-73D7-4F3C-87D9-0FB2BBF6F710}" type="sibTrans" cxnId="{B2F4BBCC-0DCD-4298-BE10-064C7C5573EB}">
      <dgm:prSet/>
      <dgm:spPr/>
      <dgm:t>
        <a:bodyPr/>
        <a:lstStyle/>
        <a:p>
          <a:endParaRPr lang="cs-CZ"/>
        </a:p>
      </dgm:t>
    </dgm:pt>
    <dgm:pt modelId="{165DCC13-1FF7-4E30-A1C2-A305A3F2E00D}">
      <dgm:prSet phldrT="[Text]"/>
      <dgm:spPr/>
      <dgm:t>
        <a:bodyPr/>
        <a:lstStyle/>
        <a:p>
          <a:pPr>
            <a:spcAft>
              <a:spcPts val="600"/>
            </a:spcAft>
          </a:pPr>
          <a:r>
            <a:rPr lang="cs-CZ" dirty="0"/>
            <a:t>APUPA</a:t>
          </a:r>
        </a:p>
      </dgm:t>
    </dgm:pt>
    <dgm:pt modelId="{1E796CB8-6950-4186-A2DA-0BF0F471637C}" type="parTrans" cxnId="{676DDA43-EDF3-4941-88D8-2481ABBFF77C}">
      <dgm:prSet/>
      <dgm:spPr/>
      <dgm:t>
        <a:bodyPr/>
        <a:lstStyle/>
        <a:p>
          <a:endParaRPr lang="cs-CZ"/>
        </a:p>
      </dgm:t>
    </dgm:pt>
    <dgm:pt modelId="{3E244A08-FB2F-4D9D-9760-C82359159F9B}" type="sibTrans" cxnId="{676DDA43-EDF3-4941-88D8-2481ABBFF77C}">
      <dgm:prSet/>
      <dgm:spPr/>
      <dgm:t>
        <a:bodyPr/>
        <a:lstStyle/>
        <a:p>
          <a:endParaRPr lang="cs-CZ"/>
        </a:p>
      </dgm:t>
    </dgm:pt>
    <dgm:pt modelId="{47D86F12-181F-462B-A9A9-6FB2672F680E}">
      <dgm:prSet phldrT="[Text]"/>
      <dgm:spPr/>
      <dgm:t>
        <a:bodyPr/>
        <a:lstStyle/>
        <a:p>
          <a:pPr>
            <a:spcAft>
              <a:spcPct val="15000"/>
            </a:spcAft>
          </a:pPr>
          <a:endParaRPr lang="cs-CZ" dirty="0"/>
        </a:p>
      </dgm:t>
    </dgm:pt>
    <dgm:pt modelId="{E26EAB3A-9882-457C-89B6-4F7BA28A0764}" type="parTrans" cxnId="{4BABB8A6-1EB6-482E-AC74-7300B15C2B10}">
      <dgm:prSet/>
      <dgm:spPr/>
      <dgm:t>
        <a:bodyPr/>
        <a:lstStyle/>
        <a:p>
          <a:endParaRPr lang="cs-CZ"/>
        </a:p>
      </dgm:t>
    </dgm:pt>
    <dgm:pt modelId="{1C88CDAA-7AC6-4C6B-B7DB-4CA56009071E}" type="sibTrans" cxnId="{4BABB8A6-1EB6-482E-AC74-7300B15C2B10}">
      <dgm:prSet/>
      <dgm:spPr/>
      <dgm:t>
        <a:bodyPr/>
        <a:lstStyle/>
        <a:p>
          <a:endParaRPr lang="cs-CZ"/>
        </a:p>
      </dgm:t>
    </dgm:pt>
    <dgm:pt modelId="{5FC24236-EE58-45F2-8DDB-F2D507E99DA0}">
      <dgm:prSet phldrT="[Text]"/>
      <dgm:spPr/>
      <dgm:t>
        <a:bodyPr/>
        <a:lstStyle/>
        <a:p>
          <a:pPr>
            <a:spcAft>
              <a:spcPct val="15000"/>
            </a:spcAft>
          </a:pPr>
          <a:r>
            <a:rPr lang="cs-CZ" dirty="0"/>
            <a:t>NÚKIB</a:t>
          </a:r>
        </a:p>
      </dgm:t>
    </dgm:pt>
    <dgm:pt modelId="{B66FB0C2-F227-424E-B9AF-7D26601EC418}" type="parTrans" cxnId="{F23AF267-B99A-44D8-AA8B-5AB0F769933C}">
      <dgm:prSet/>
      <dgm:spPr/>
      <dgm:t>
        <a:bodyPr/>
        <a:lstStyle/>
        <a:p>
          <a:endParaRPr lang="cs-CZ"/>
        </a:p>
      </dgm:t>
    </dgm:pt>
    <dgm:pt modelId="{14A6815F-1080-480C-BFD6-E058D4DCD80E}" type="sibTrans" cxnId="{F23AF267-B99A-44D8-AA8B-5AB0F769933C}">
      <dgm:prSet/>
      <dgm:spPr/>
      <dgm:t>
        <a:bodyPr/>
        <a:lstStyle/>
        <a:p>
          <a:endParaRPr lang="cs-CZ"/>
        </a:p>
      </dgm:t>
    </dgm:pt>
    <dgm:pt modelId="{40D79EE8-9066-45AD-8B53-E85969F8BB9B}">
      <dgm:prSet phldrT="[Text]"/>
      <dgm:spPr/>
      <dgm:t>
        <a:bodyPr/>
        <a:lstStyle/>
        <a:p>
          <a:pPr>
            <a:spcAft>
              <a:spcPct val="15000"/>
            </a:spcAft>
          </a:pPr>
          <a:r>
            <a:rPr lang="cs-CZ" dirty="0"/>
            <a:t>NBÚ</a:t>
          </a:r>
        </a:p>
      </dgm:t>
    </dgm:pt>
    <dgm:pt modelId="{8DA0CBD0-8003-46F8-89D7-C978FAFA9B06}" type="parTrans" cxnId="{23C92611-B89C-45A6-A350-7A2450F058EE}">
      <dgm:prSet/>
      <dgm:spPr/>
      <dgm:t>
        <a:bodyPr/>
        <a:lstStyle/>
        <a:p>
          <a:endParaRPr lang="cs-CZ"/>
        </a:p>
      </dgm:t>
    </dgm:pt>
    <dgm:pt modelId="{86EACCCB-9587-45C2-B7D4-79865E36A180}" type="sibTrans" cxnId="{23C92611-B89C-45A6-A350-7A2450F058EE}">
      <dgm:prSet/>
      <dgm:spPr/>
      <dgm:t>
        <a:bodyPr/>
        <a:lstStyle/>
        <a:p>
          <a:endParaRPr lang="cs-CZ"/>
        </a:p>
      </dgm:t>
    </dgm:pt>
    <dgm:pt modelId="{A427FECC-3F2A-4526-8E60-121BFF3474E8}">
      <dgm:prSet phldrT="[Text]"/>
      <dgm:spPr/>
      <dgm:t>
        <a:bodyPr/>
        <a:lstStyle/>
        <a:p>
          <a:pPr>
            <a:spcAft>
              <a:spcPct val="15000"/>
            </a:spcAft>
          </a:pPr>
          <a:r>
            <a:rPr lang="cs-CZ" dirty="0"/>
            <a:t>MO</a:t>
          </a:r>
        </a:p>
      </dgm:t>
    </dgm:pt>
    <dgm:pt modelId="{A2FD4EBB-9F6A-4759-8620-A8CE377FEACC}" type="parTrans" cxnId="{D933E079-D72B-4095-994C-02C081B4F84E}">
      <dgm:prSet/>
      <dgm:spPr/>
      <dgm:t>
        <a:bodyPr/>
        <a:lstStyle/>
        <a:p>
          <a:endParaRPr lang="cs-CZ"/>
        </a:p>
      </dgm:t>
    </dgm:pt>
    <dgm:pt modelId="{053B2093-52AC-4993-9728-DFA98731A83A}" type="sibTrans" cxnId="{D933E079-D72B-4095-994C-02C081B4F84E}">
      <dgm:prSet/>
      <dgm:spPr/>
      <dgm:t>
        <a:bodyPr/>
        <a:lstStyle/>
        <a:p>
          <a:endParaRPr lang="cs-CZ"/>
        </a:p>
      </dgm:t>
    </dgm:pt>
    <dgm:pt modelId="{D9C38C00-8C60-49FF-9857-7DBF7EF70C7F}">
      <dgm:prSet phldrT="[Text]"/>
      <dgm:spPr/>
      <dgm:t>
        <a:bodyPr/>
        <a:lstStyle/>
        <a:p>
          <a:pPr>
            <a:spcAft>
              <a:spcPct val="15000"/>
            </a:spcAft>
          </a:pPr>
          <a:r>
            <a:rPr lang="cs-CZ" dirty="0"/>
            <a:t>MPO</a:t>
          </a:r>
        </a:p>
      </dgm:t>
    </dgm:pt>
    <dgm:pt modelId="{C2F5546B-C50E-45B0-B4BC-2B4D5663C85F}" type="parTrans" cxnId="{71B98A2D-9BE3-4EF2-B77F-BCB6163AAC8B}">
      <dgm:prSet/>
      <dgm:spPr/>
      <dgm:t>
        <a:bodyPr/>
        <a:lstStyle/>
        <a:p>
          <a:endParaRPr lang="cs-CZ"/>
        </a:p>
      </dgm:t>
    </dgm:pt>
    <dgm:pt modelId="{F882FEF3-8FB7-4405-9FFD-FEC0885871F3}" type="sibTrans" cxnId="{71B98A2D-9BE3-4EF2-B77F-BCB6163AAC8B}">
      <dgm:prSet/>
      <dgm:spPr/>
      <dgm:t>
        <a:bodyPr/>
        <a:lstStyle/>
        <a:p>
          <a:endParaRPr lang="cs-CZ"/>
        </a:p>
      </dgm:t>
    </dgm:pt>
    <dgm:pt modelId="{FDBA20D4-87CB-4A08-A81F-B8DB74AA2384}">
      <dgm:prSet phldrT="[Text]"/>
      <dgm:spPr/>
      <dgm:t>
        <a:bodyPr/>
        <a:lstStyle/>
        <a:p>
          <a:pPr>
            <a:spcAft>
              <a:spcPct val="15000"/>
            </a:spcAft>
          </a:pPr>
          <a:endParaRPr lang="cs-CZ" dirty="0"/>
        </a:p>
      </dgm:t>
    </dgm:pt>
    <dgm:pt modelId="{F981A0A7-A9BD-438B-87BB-9B5B086341DD}" type="parTrans" cxnId="{CDF352A7-2C9E-48B7-9934-9376B73EF0E9}">
      <dgm:prSet/>
      <dgm:spPr/>
      <dgm:t>
        <a:bodyPr/>
        <a:lstStyle/>
        <a:p>
          <a:endParaRPr lang="cs-CZ"/>
        </a:p>
      </dgm:t>
    </dgm:pt>
    <dgm:pt modelId="{C3114D14-94E9-423C-A53E-F2D6BCF7F23C}" type="sibTrans" cxnId="{CDF352A7-2C9E-48B7-9934-9376B73EF0E9}">
      <dgm:prSet/>
      <dgm:spPr/>
      <dgm:t>
        <a:bodyPr/>
        <a:lstStyle/>
        <a:p>
          <a:endParaRPr lang="cs-CZ"/>
        </a:p>
      </dgm:t>
    </dgm:pt>
    <dgm:pt modelId="{17500BFC-CB0E-47E4-91E3-158AEF4953F5}">
      <dgm:prSet phldrT="[Text]"/>
      <dgm:spPr/>
      <dgm:t>
        <a:bodyPr/>
        <a:lstStyle/>
        <a:p>
          <a:pPr>
            <a:spcAft>
              <a:spcPts val="600"/>
            </a:spcAft>
          </a:pPr>
          <a:r>
            <a:rPr lang="cs-CZ" dirty="0"/>
            <a:t>SAFE UPCE</a:t>
          </a:r>
        </a:p>
      </dgm:t>
    </dgm:pt>
    <dgm:pt modelId="{792DD5DF-CF68-4C78-9EA1-575F23ED5EC1}" type="parTrans" cxnId="{DB706988-3612-4661-9E1A-34426ED657D7}">
      <dgm:prSet/>
      <dgm:spPr/>
      <dgm:t>
        <a:bodyPr/>
        <a:lstStyle/>
        <a:p>
          <a:endParaRPr lang="cs-CZ"/>
        </a:p>
      </dgm:t>
    </dgm:pt>
    <dgm:pt modelId="{2C82BBB5-498C-4C2D-A289-44B189B4B8CA}" type="sibTrans" cxnId="{DB706988-3612-4661-9E1A-34426ED657D7}">
      <dgm:prSet/>
      <dgm:spPr/>
      <dgm:t>
        <a:bodyPr/>
        <a:lstStyle/>
        <a:p>
          <a:endParaRPr lang="cs-CZ"/>
        </a:p>
      </dgm:t>
    </dgm:pt>
    <dgm:pt modelId="{D3165523-5633-4A8C-8C9F-CFDA7A928837}">
      <dgm:prSet phldrT="[Text]"/>
      <dgm:spPr/>
      <dgm:t>
        <a:bodyPr/>
        <a:lstStyle/>
        <a:p>
          <a:pPr>
            <a:spcAft>
              <a:spcPts val="600"/>
            </a:spcAft>
          </a:pPr>
          <a:r>
            <a:rPr lang="cs-CZ" dirty="0"/>
            <a:t>Externí organizace</a:t>
          </a:r>
        </a:p>
      </dgm:t>
    </dgm:pt>
    <dgm:pt modelId="{AEEC4BA0-45FC-48C9-944D-6B8F765E35DB}" type="parTrans" cxnId="{A2F70045-8FBA-48CA-9A6E-7D5963D69983}">
      <dgm:prSet/>
      <dgm:spPr/>
      <dgm:t>
        <a:bodyPr/>
        <a:lstStyle/>
        <a:p>
          <a:endParaRPr lang="cs-CZ"/>
        </a:p>
      </dgm:t>
    </dgm:pt>
    <dgm:pt modelId="{B6B33D68-1413-4E3F-9DB7-F3B6F6E06CD6}" type="sibTrans" cxnId="{A2F70045-8FBA-48CA-9A6E-7D5963D69983}">
      <dgm:prSet/>
      <dgm:spPr/>
      <dgm:t>
        <a:bodyPr/>
        <a:lstStyle/>
        <a:p>
          <a:endParaRPr lang="cs-CZ"/>
        </a:p>
      </dgm:t>
    </dgm:pt>
    <dgm:pt modelId="{366EE152-B848-428A-9963-C6CA4ED13587}">
      <dgm:prSet phldrT="[Text]"/>
      <dgm:spPr/>
      <dgm:t>
        <a:bodyPr/>
        <a:lstStyle/>
        <a:p>
          <a:pPr>
            <a:spcAft>
              <a:spcPts val="600"/>
            </a:spcAft>
          </a:pPr>
          <a:endParaRPr lang="cs-CZ" dirty="0"/>
        </a:p>
      </dgm:t>
    </dgm:pt>
    <dgm:pt modelId="{C40B9239-BF4F-48B3-BE02-B2586AE9765A}" type="parTrans" cxnId="{F9F9A3C6-4460-4AFC-BDAA-7D11FFDDB7FA}">
      <dgm:prSet/>
      <dgm:spPr/>
      <dgm:t>
        <a:bodyPr/>
        <a:lstStyle/>
        <a:p>
          <a:endParaRPr lang="cs-CZ"/>
        </a:p>
      </dgm:t>
    </dgm:pt>
    <dgm:pt modelId="{B4F89FF9-6540-4BF8-A6DB-224C53F7FA1C}" type="sibTrans" cxnId="{F9F9A3C6-4460-4AFC-BDAA-7D11FFDDB7FA}">
      <dgm:prSet/>
      <dgm:spPr/>
      <dgm:t>
        <a:bodyPr/>
        <a:lstStyle/>
        <a:p>
          <a:endParaRPr lang="cs-CZ"/>
        </a:p>
      </dgm:t>
    </dgm:pt>
    <dgm:pt modelId="{9DF7F008-7C2F-440E-98EE-602AD4E5939D}">
      <dgm:prSet phldrT="[Text]"/>
      <dgm:spPr/>
      <dgm:t>
        <a:bodyPr/>
        <a:lstStyle/>
        <a:p>
          <a:pPr>
            <a:spcAft>
              <a:spcPct val="15000"/>
            </a:spcAft>
          </a:pPr>
          <a:r>
            <a:rPr lang="cs-CZ" dirty="0"/>
            <a:t>PZTS/EZS</a:t>
          </a:r>
        </a:p>
      </dgm:t>
    </dgm:pt>
    <dgm:pt modelId="{EE1C60A1-B0B5-4871-9232-6FDF1C184760}" type="parTrans" cxnId="{4C891975-2FB3-43C4-BA7A-F738827545CD}">
      <dgm:prSet/>
      <dgm:spPr/>
      <dgm:t>
        <a:bodyPr/>
        <a:lstStyle/>
        <a:p>
          <a:endParaRPr lang="cs-CZ"/>
        </a:p>
      </dgm:t>
    </dgm:pt>
    <dgm:pt modelId="{D44700AB-D775-4D74-810E-D9135D4087F1}" type="sibTrans" cxnId="{4C891975-2FB3-43C4-BA7A-F738827545CD}">
      <dgm:prSet/>
      <dgm:spPr/>
      <dgm:t>
        <a:bodyPr/>
        <a:lstStyle/>
        <a:p>
          <a:endParaRPr lang="cs-CZ"/>
        </a:p>
      </dgm:t>
    </dgm:pt>
    <dgm:pt modelId="{43B8D84C-350B-45AF-8255-F22745DDB4E6}">
      <dgm:prSet phldrT="[Text]"/>
      <dgm:spPr/>
      <dgm:t>
        <a:bodyPr/>
        <a:lstStyle/>
        <a:p>
          <a:pPr>
            <a:spcAft>
              <a:spcPct val="15000"/>
            </a:spcAft>
          </a:pPr>
          <a:r>
            <a:rPr lang="cs-CZ" dirty="0"/>
            <a:t>ACS/IVS</a:t>
          </a:r>
        </a:p>
      </dgm:t>
    </dgm:pt>
    <dgm:pt modelId="{21DEDEA0-25F6-495E-BD76-7460290B0BF3}" type="parTrans" cxnId="{BAB787D0-1F78-4CE1-A170-DB8905E0DF5B}">
      <dgm:prSet/>
      <dgm:spPr/>
      <dgm:t>
        <a:bodyPr/>
        <a:lstStyle/>
        <a:p>
          <a:endParaRPr lang="cs-CZ"/>
        </a:p>
      </dgm:t>
    </dgm:pt>
    <dgm:pt modelId="{ED5DCAC8-9D72-4F49-9B3A-C92C46BA0490}" type="sibTrans" cxnId="{BAB787D0-1F78-4CE1-A170-DB8905E0DF5B}">
      <dgm:prSet/>
      <dgm:spPr/>
      <dgm:t>
        <a:bodyPr/>
        <a:lstStyle/>
        <a:p>
          <a:endParaRPr lang="cs-CZ"/>
        </a:p>
      </dgm:t>
    </dgm:pt>
    <dgm:pt modelId="{9F0099E7-43AB-4AD7-9C87-963366400D9B}">
      <dgm:prSet phldrT="[Text]"/>
      <dgm:spPr/>
      <dgm:t>
        <a:bodyPr/>
        <a:lstStyle/>
        <a:p>
          <a:pPr>
            <a:spcAft>
              <a:spcPct val="15000"/>
            </a:spcAft>
          </a:pPr>
          <a:r>
            <a:rPr lang="cs-CZ" dirty="0"/>
            <a:t>CCTV/KS</a:t>
          </a:r>
        </a:p>
      </dgm:t>
    </dgm:pt>
    <dgm:pt modelId="{3787B275-BC20-42D5-AB01-DD5350BB8EAC}" type="parTrans" cxnId="{5F27393F-77BF-4950-B7C5-6A0984C3A9C5}">
      <dgm:prSet/>
      <dgm:spPr/>
      <dgm:t>
        <a:bodyPr/>
        <a:lstStyle/>
        <a:p>
          <a:endParaRPr lang="cs-CZ"/>
        </a:p>
      </dgm:t>
    </dgm:pt>
    <dgm:pt modelId="{5D748C12-82AE-4885-AAC4-2309F8AE8961}" type="sibTrans" cxnId="{5F27393F-77BF-4950-B7C5-6A0984C3A9C5}">
      <dgm:prSet/>
      <dgm:spPr/>
      <dgm:t>
        <a:bodyPr/>
        <a:lstStyle/>
        <a:p>
          <a:endParaRPr lang="cs-CZ"/>
        </a:p>
      </dgm:t>
    </dgm:pt>
    <dgm:pt modelId="{1C541883-CD96-4B1E-81C0-B38FDB174DAA}">
      <dgm:prSet phldrT="[Text]"/>
      <dgm:spPr/>
      <dgm:t>
        <a:bodyPr/>
        <a:lstStyle/>
        <a:p>
          <a:pPr>
            <a:spcAft>
              <a:spcPct val="15000"/>
            </a:spcAft>
          </a:pPr>
          <a:r>
            <a:rPr lang="cs-CZ" dirty="0"/>
            <a:t>ER/NZS</a:t>
          </a:r>
        </a:p>
      </dgm:t>
    </dgm:pt>
    <dgm:pt modelId="{0474F62D-15E3-4084-8757-5D4F1D3FFD7F}" type="parTrans" cxnId="{1FF3E6F8-6CF9-42CF-87B6-902749AA2781}">
      <dgm:prSet/>
      <dgm:spPr/>
      <dgm:t>
        <a:bodyPr/>
        <a:lstStyle/>
        <a:p>
          <a:endParaRPr lang="cs-CZ"/>
        </a:p>
      </dgm:t>
    </dgm:pt>
    <dgm:pt modelId="{155C11EE-C857-4378-80B4-CDEB22A44141}" type="sibTrans" cxnId="{1FF3E6F8-6CF9-42CF-87B6-902749AA2781}">
      <dgm:prSet/>
      <dgm:spPr/>
      <dgm:t>
        <a:bodyPr/>
        <a:lstStyle/>
        <a:p>
          <a:endParaRPr lang="cs-CZ"/>
        </a:p>
      </dgm:t>
    </dgm:pt>
    <dgm:pt modelId="{9C70B209-0FD3-438B-8C52-333E0F5A7531}">
      <dgm:prSet phldrT="[Text]"/>
      <dgm:spPr/>
      <dgm:t>
        <a:bodyPr/>
        <a:lstStyle/>
        <a:p>
          <a:pPr>
            <a:spcAft>
              <a:spcPct val="15000"/>
            </a:spcAft>
          </a:pPr>
          <a:r>
            <a:rPr lang="cs-CZ" dirty="0"/>
            <a:t>EPS</a:t>
          </a:r>
        </a:p>
      </dgm:t>
    </dgm:pt>
    <dgm:pt modelId="{EB43FA1E-2BA9-4346-B307-BFF411C292BE}" type="parTrans" cxnId="{49398DFB-4668-4568-B77F-769DDB914913}">
      <dgm:prSet/>
      <dgm:spPr/>
      <dgm:t>
        <a:bodyPr/>
        <a:lstStyle/>
        <a:p>
          <a:endParaRPr lang="cs-CZ"/>
        </a:p>
      </dgm:t>
    </dgm:pt>
    <dgm:pt modelId="{CB04C370-23E5-4ECA-80D7-3E6575909663}" type="sibTrans" cxnId="{49398DFB-4668-4568-B77F-769DDB914913}">
      <dgm:prSet/>
      <dgm:spPr/>
      <dgm:t>
        <a:bodyPr/>
        <a:lstStyle/>
        <a:p>
          <a:endParaRPr lang="cs-CZ"/>
        </a:p>
      </dgm:t>
    </dgm:pt>
    <dgm:pt modelId="{5C265B03-F008-4950-9D67-9D69C2AFAC44}">
      <dgm:prSet phldrT="[Text]"/>
      <dgm:spPr/>
      <dgm:t>
        <a:bodyPr/>
        <a:lstStyle/>
        <a:p>
          <a:pPr>
            <a:spcAft>
              <a:spcPct val="15000"/>
            </a:spcAft>
          </a:pPr>
          <a:endParaRPr lang="cs-CZ" dirty="0"/>
        </a:p>
      </dgm:t>
    </dgm:pt>
    <dgm:pt modelId="{A7BE2405-0BDF-4234-82E6-7E46DE8833AC}" type="parTrans" cxnId="{2C67991C-0692-4D6D-8A8C-EE45F9A200ED}">
      <dgm:prSet/>
      <dgm:spPr/>
      <dgm:t>
        <a:bodyPr/>
        <a:lstStyle/>
        <a:p>
          <a:endParaRPr lang="cs-CZ"/>
        </a:p>
      </dgm:t>
    </dgm:pt>
    <dgm:pt modelId="{BB3A8646-B08C-45E5-8CD6-02729AB5C36E}" type="sibTrans" cxnId="{2C67991C-0692-4D6D-8A8C-EE45F9A200ED}">
      <dgm:prSet/>
      <dgm:spPr/>
      <dgm:t>
        <a:bodyPr/>
        <a:lstStyle/>
        <a:p>
          <a:endParaRPr lang="cs-CZ"/>
        </a:p>
      </dgm:t>
    </dgm:pt>
    <dgm:pt modelId="{A4308251-1E08-415B-8CAC-D54A2E93A407}">
      <dgm:prSet phldrT="[Text]"/>
      <dgm:spPr/>
      <dgm:t>
        <a:bodyPr/>
        <a:lstStyle/>
        <a:p>
          <a:pPr>
            <a:spcAft>
              <a:spcPct val="15000"/>
            </a:spcAft>
          </a:pPr>
          <a:r>
            <a:rPr lang="cs-CZ" dirty="0"/>
            <a:t>PCO</a:t>
          </a:r>
        </a:p>
      </dgm:t>
    </dgm:pt>
    <dgm:pt modelId="{C677FFD8-9AB3-4283-92C6-E52C0064768B}" type="parTrans" cxnId="{4844FE51-C20D-4484-9842-AAB711FD0171}">
      <dgm:prSet/>
      <dgm:spPr/>
      <dgm:t>
        <a:bodyPr/>
        <a:lstStyle/>
        <a:p>
          <a:endParaRPr lang="cs-CZ"/>
        </a:p>
      </dgm:t>
    </dgm:pt>
    <dgm:pt modelId="{0A6C8102-20F0-4188-9902-6654774F6FCA}" type="sibTrans" cxnId="{4844FE51-C20D-4484-9842-AAB711FD0171}">
      <dgm:prSet/>
      <dgm:spPr/>
      <dgm:t>
        <a:bodyPr/>
        <a:lstStyle/>
        <a:p>
          <a:endParaRPr lang="cs-CZ"/>
        </a:p>
      </dgm:t>
    </dgm:pt>
    <dgm:pt modelId="{7AEA372C-8B6C-41B1-8897-8E3AB0A33847}">
      <dgm:prSet phldrT="[Text]"/>
      <dgm:spPr/>
      <dgm:t>
        <a:bodyPr/>
        <a:lstStyle/>
        <a:p>
          <a:pPr>
            <a:spcAft>
              <a:spcPts val="600"/>
            </a:spcAft>
          </a:pPr>
          <a:r>
            <a:rPr lang="cs-CZ" dirty="0"/>
            <a:t>Ombudsman</a:t>
          </a:r>
        </a:p>
      </dgm:t>
    </dgm:pt>
    <dgm:pt modelId="{9C456C4A-E3E6-4D7C-B789-788C0BEF550A}" type="parTrans" cxnId="{1FC8826A-3BD6-44E2-8F01-F35A6F4607BC}">
      <dgm:prSet/>
      <dgm:spPr/>
      <dgm:t>
        <a:bodyPr/>
        <a:lstStyle/>
        <a:p>
          <a:endParaRPr lang="cs-CZ"/>
        </a:p>
      </dgm:t>
    </dgm:pt>
    <dgm:pt modelId="{AD489572-9CE8-4B19-B4EF-3841CE31B8D8}" type="sibTrans" cxnId="{1FC8826A-3BD6-44E2-8F01-F35A6F4607BC}">
      <dgm:prSet/>
      <dgm:spPr/>
      <dgm:t>
        <a:bodyPr/>
        <a:lstStyle/>
        <a:p>
          <a:endParaRPr lang="cs-CZ"/>
        </a:p>
      </dgm:t>
    </dgm:pt>
    <dgm:pt modelId="{A66651D5-8601-4A38-96FC-A46D2A2BBF53}">
      <dgm:prSet phldrT="[Text]"/>
      <dgm:spPr/>
      <dgm:t>
        <a:bodyPr/>
        <a:lstStyle/>
        <a:p>
          <a:pPr>
            <a:spcAft>
              <a:spcPct val="15000"/>
            </a:spcAft>
          </a:pPr>
          <a:endParaRPr lang="cs-CZ" dirty="0"/>
        </a:p>
      </dgm:t>
    </dgm:pt>
    <dgm:pt modelId="{2BC11E97-621E-440F-8B19-8D387E78B106}" type="parTrans" cxnId="{BE474FA6-0B25-42FF-965A-3AF6C68F0CBE}">
      <dgm:prSet/>
      <dgm:spPr/>
      <dgm:t>
        <a:bodyPr/>
        <a:lstStyle/>
        <a:p>
          <a:endParaRPr lang="cs-CZ"/>
        </a:p>
      </dgm:t>
    </dgm:pt>
    <dgm:pt modelId="{EC7580A0-DDEF-49A5-B00E-38DC8F34D86A}" type="sibTrans" cxnId="{BE474FA6-0B25-42FF-965A-3AF6C68F0CBE}">
      <dgm:prSet/>
      <dgm:spPr/>
      <dgm:t>
        <a:bodyPr/>
        <a:lstStyle/>
        <a:p>
          <a:endParaRPr lang="cs-CZ"/>
        </a:p>
      </dgm:t>
    </dgm:pt>
    <dgm:pt modelId="{D29399E1-1B1F-4D1A-9F42-09742C4E58EC}">
      <dgm:prSet phldrT="[Text]"/>
      <dgm:spPr/>
      <dgm:t>
        <a:bodyPr/>
        <a:lstStyle/>
        <a:p>
          <a:pPr>
            <a:spcAft>
              <a:spcPts val="600"/>
            </a:spcAft>
          </a:pPr>
          <a:r>
            <a:rPr lang="cs-CZ" dirty="0"/>
            <a:t>První pomoc</a:t>
          </a:r>
        </a:p>
      </dgm:t>
    </dgm:pt>
    <dgm:pt modelId="{323FABCF-D858-428D-BA35-D6E4930CDCB6}" type="parTrans" cxnId="{E5192881-47CC-4DA9-8C62-79A73EAF027D}">
      <dgm:prSet/>
      <dgm:spPr/>
      <dgm:t>
        <a:bodyPr/>
        <a:lstStyle/>
        <a:p>
          <a:endParaRPr lang="cs-CZ"/>
        </a:p>
      </dgm:t>
    </dgm:pt>
    <dgm:pt modelId="{FA0D535C-5F00-47F7-99FE-6FB761DE19BB}" type="sibTrans" cxnId="{E5192881-47CC-4DA9-8C62-79A73EAF027D}">
      <dgm:prSet/>
      <dgm:spPr/>
      <dgm:t>
        <a:bodyPr/>
        <a:lstStyle/>
        <a:p>
          <a:endParaRPr lang="cs-CZ"/>
        </a:p>
      </dgm:t>
    </dgm:pt>
    <dgm:pt modelId="{770565E5-2F97-4E6B-9A7B-E6181E7F73F0}">
      <dgm:prSet phldrT="[Text]"/>
      <dgm:spPr/>
      <dgm:t>
        <a:bodyPr/>
        <a:lstStyle/>
        <a:p>
          <a:pPr>
            <a:spcAft>
              <a:spcPct val="15000"/>
            </a:spcAft>
          </a:pPr>
          <a:r>
            <a:rPr lang="cs-CZ" dirty="0"/>
            <a:t>Voj. Zprav.</a:t>
          </a:r>
        </a:p>
      </dgm:t>
    </dgm:pt>
    <dgm:pt modelId="{5FA86D35-35F0-4DCA-BD4A-6AF9B439D6F3}" type="parTrans" cxnId="{D152750B-C9AF-4808-ADEE-883BDA6674B3}">
      <dgm:prSet/>
      <dgm:spPr/>
      <dgm:t>
        <a:bodyPr/>
        <a:lstStyle/>
        <a:p>
          <a:endParaRPr lang="cs-CZ"/>
        </a:p>
      </dgm:t>
    </dgm:pt>
    <dgm:pt modelId="{AEF29E48-75A7-4578-9EAE-D0AC608E76AB}" type="sibTrans" cxnId="{D152750B-C9AF-4808-ADEE-883BDA6674B3}">
      <dgm:prSet/>
      <dgm:spPr/>
      <dgm:t>
        <a:bodyPr/>
        <a:lstStyle/>
        <a:p>
          <a:endParaRPr lang="cs-CZ"/>
        </a:p>
      </dgm:t>
    </dgm:pt>
    <dgm:pt modelId="{312D9E96-83AE-482F-B48E-D1D7E6CAA213}">
      <dgm:prSet phldrT="[Text]"/>
      <dgm:spPr/>
      <dgm:t>
        <a:bodyPr/>
        <a:lstStyle/>
        <a:p>
          <a:pPr>
            <a:spcAft>
              <a:spcPct val="15000"/>
            </a:spcAft>
          </a:pPr>
          <a:r>
            <a:rPr lang="cs-CZ" dirty="0"/>
            <a:t>IZS (PČR, HZS)</a:t>
          </a:r>
        </a:p>
      </dgm:t>
    </dgm:pt>
    <dgm:pt modelId="{96A87A20-32B3-4FB9-AE09-C22D85A6AB4B}" type="sibTrans" cxnId="{61C92AD7-B557-4B20-82F9-FCD04888F0A4}">
      <dgm:prSet/>
      <dgm:spPr/>
      <dgm:t>
        <a:bodyPr/>
        <a:lstStyle/>
        <a:p>
          <a:endParaRPr lang="cs-CZ"/>
        </a:p>
      </dgm:t>
    </dgm:pt>
    <dgm:pt modelId="{455FD1CC-2996-46BC-AED4-3BFD7E8645B0}" type="parTrans" cxnId="{61C92AD7-B557-4B20-82F9-FCD04888F0A4}">
      <dgm:prSet/>
      <dgm:spPr/>
      <dgm:t>
        <a:bodyPr/>
        <a:lstStyle/>
        <a:p>
          <a:endParaRPr lang="cs-CZ"/>
        </a:p>
      </dgm:t>
    </dgm:pt>
    <dgm:pt modelId="{E9F20801-C778-44A2-90AE-155036306C33}">
      <dgm:prSet phldrT="[Text]"/>
      <dgm:spPr/>
      <dgm:t>
        <a:bodyPr/>
        <a:lstStyle/>
        <a:p>
          <a:pPr>
            <a:spcAft>
              <a:spcPct val="15000"/>
            </a:spcAft>
          </a:pPr>
          <a:r>
            <a:rPr lang="cs-CZ" dirty="0"/>
            <a:t>KŘ. PK</a:t>
          </a:r>
        </a:p>
      </dgm:t>
    </dgm:pt>
    <dgm:pt modelId="{F18AA710-81C1-4944-8338-C5EBD8FEF0BF}" type="sibTrans" cxnId="{DAE143A1-25AD-47FA-9853-DCB62C403645}">
      <dgm:prSet/>
      <dgm:spPr/>
      <dgm:t>
        <a:bodyPr/>
        <a:lstStyle/>
        <a:p>
          <a:endParaRPr lang="cs-CZ"/>
        </a:p>
      </dgm:t>
    </dgm:pt>
    <dgm:pt modelId="{EF89717B-2312-443D-92C2-BAAD253ACF20}" type="parTrans" cxnId="{DAE143A1-25AD-47FA-9853-DCB62C403645}">
      <dgm:prSet/>
      <dgm:spPr/>
      <dgm:t>
        <a:bodyPr/>
        <a:lstStyle/>
        <a:p>
          <a:endParaRPr lang="cs-CZ"/>
        </a:p>
      </dgm:t>
    </dgm:pt>
    <dgm:pt modelId="{8B22832E-B2A1-40A7-8F5B-0E06B9CD80DE}" type="pres">
      <dgm:prSet presAssocID="{ECECD7BE-8674-4C2D-A83E-23D8D60F2161}" presName="linearFlow" presStyleCnt="0">
        <dgm:presLayoutVars>
          <dgm:dir/>
          <dgm:animLvl val="lvl"/>
          <dgm:resizeHandles/>
        </dgm:presLayoutVars>
      </dgm:prSet>
      <dgm:spPr/>
    </dgm:pt>
    <dgm:pt modelId="{75EA3F61-F512-4B7E-9C75-8BE2A0965F29}" type="pres">
      <dgm:prSet presAssocID="{464BB2C2-7CFF-4439-8547-FD1B1B10102F}" presName="compositeNode" presStyleCnt="0">
        <dgm:presLayoutVars>
          <dgm:bulletEnabled val="1"/>
        </dgm:presLayoutVars>
      </dgm:prSet>
      <dgm:spPr/>
    </dgm:pt>
    <dgm:pt modelId="{18C3E91B-670A-4E40-A8AB-6C4D53F3065C}" type="pres">
      <dgm:prSet presAssocID="{464BB2C2-7CFF-4439-8547-FD1B1B10102F}" presName="imag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aškrtnutí se souvislou výplní"/>
        </a:ext>
      </dgm:extLst>
    </dgm:pt>
    <dgm:pt modelId="{719CFB61-3B5E-4D8A-A94F-593FB56F0F4F}" type="pres">
      <dgm:prSet presAssocID="{464BB2C2-7CFF-4439-8547-FD1B1B10102F}" presName="childNode" presStyleLbl="node1" presStyleIdx="0" presStyleCnt="4" custScaleX="106101">
        <dgm:presLayoutVars>
          <dgm:bulletEnabled val="1"/>
        </dgm:presLayoutVars>
      </dgm:prSet>
      <dgm:spPr/>
    </dgm:pt>
    <dgm:pt modelId="{008E4DD8-8BF4-4D09-AC8B-2EFDAF4099DF}" type="pres">
      <dgm:prSet presAssocID="{464BB2C2-7CFF-4439-8547-FD1B1B10102F}" presName="parentNode" presStyleLbl="revTx" presStyleIdx="0" presStyleCnt="4">
        <dgm:presLayoutVars>
          <dgm:chMax val="0"/>
          <dgm:bulletEnabled val="1"/>
        </dgm:presLayoutVars>
      </dgm:prSet>
      <dgm:spPr/>
    </dgm:pt>
    <dgm:pt modelId="{A26F4708-AE87-40B1-A24C-50E6514217D3}" type="pres">
      <dgm:prSet presAssocID="{DF9B2EE7-5E1C-4381-B19F-5A0477766453}" presName="sibTrans" presStyleCnt="0"/>
      <dgm:spPr/>
    </dgm:pt>
    <dgm:pt modelId="{3B8BC17C-7F8D-4ED8-828E-416FEAE56A6D}" type="pres">
      <dgm:prSet presAssocID="{5B75E016-0B97-485D-B264-95AA8D59E0F9}" presName="compositeNode" presStyleCnt="0">
        <dgm:presLayoutVars>
          <dgm:bulletEnabled val="1"/>
        </dgm:presLayoutVars>
      </dgm:prSet>
      <dgm:spPr/>
    </dgm:pt>
    <dgm:pt modelId="{BA2BFBE5-8370-4CDD-86FB-D9BDB8EC3F17}" type="pres">
      <dgm:prSet presAssocID="{5B75E016-0B97-485D-B264-95AA8D59E0F9}" presName="image" presStyleLbl="fg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ska s klipem, částečně zaškrtnuté se souvislou výplní"/>
        </a:ext>
      </dgm:extLst>
    </dgm:pt>
    <dgm:pt modelId="{52447DAB-A4AF-4FB7-B9A4-D45DF48B295B}" type="pres">
      <dgm:prSet presAssocID="{5B75E016-0B97-485D-B264-95AA8D59E0F9}" presName="childNode" presStyleLbl="node1" presStyleIdx="1" presStyleCnt="4" custScaleX="106101">
        <dgm:presLayoutVars>
          <dgm:bulletEnabled val="1"/>
        </dgm:presLayoutVars>
      </dgm:prSet>
      <dgm:spPr/>
    </dgm:pt>
    <dgm:pt modelId="{A60766DD-CB1F-4422-A60A-2A142CCE7B6C}" type="pres">
      <dgm:prSet presAssocID="{5B75E016-0B97-485D-B264-95AA8D59E0F9}" presName="parentNode" presStyleLbl="revTx" presStyleIdx="1" presStyleCnt="4">
        <dgm:presLayoutVars>
          <dgm:chMax val="0"/>
          <dgm:bulletEnabled val="1"/>
        </dgm:presLayoutVars>
      </dgm:prSet>
      <dgm:spPr/>
    </dgm:pt>
    <dgm:pt modelId="{BFF1BCED-2997-4AA0-896F-D3560FC1604A}" type="pres">
      <dgm:prSet presAssocID="{59AF184C-89A1-41E2-AD32-E2EF41CEAE96}" presName="sibTrans" presStyleCnt="0"/>
      <dgm:spPr/>
    </dgm:pt>
    <dgm:pt modelId="{4135EC16-B16E-4A5B-83A0-A941E3575657}" type="pres">
      <dgm:prSet presAssocID="{EB3D84EE-EED9-4F4A-86EC-57184218AAC8}" presName="compositeNode" presStyleCnt="0">
        <dgm:presLayoutVars>
          <dgm:bulletEnabled val="1"/>
        </dgm:presLayoutVars>
      </dgm:prSet>
      <dgm:spPr/>
    </dgm:pt>
    <dgm:pt modelId="{07598AD0-BD09-44FD-9F10-800ED8D61960}" type="pres">
      <dgm:prSet presAssocID="{EB3D84EE-EED9-4F4A-86EC-57184218AAC8}" presName="image" presStyleLbl="fgImgPlac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lepý se souvislou výplní"/>
        </a:ext>
      </dgm:extLst>
    </dgm:pt>
    <dgm:pt modelId="{92851F7D-9A49-44E5-AF5C-358FB0E36B79}" type="pres">
      <dgm:prSet presAssocID="{EB3D84EE-EED9-4F4A-86EC-57184218AAC8}" presName="childNode" presStyleLbl="node1" presStyleIdx="2" presStyleCnt="4" custScaleX="106101">
        <dgm:presLayoutVars>
          <dgm:bulletEnabled val="1"/>
        </dgm:presLayoutVars>
      </dgm:prSet>
      <dgm:spPr/>
    </dgm:pt>
    <dgm:pt modelId="{A7200477-1813-4FAF-8504-396CBE09028F}" type="pres">
      <dgm:prSet presAssocID="{EB3D84EE-EED9-4F4A-86EC-57184218AAC8}" presName="parentNode" presStyleLbl="revTx" presStyleIdx="2" presStyleCnt="4">
        <dgm:presLayoutVars>
          <dgm:chMax val="0"/>
          <dgm:bulletEnabled val="1"/>
        </dgm:presLayoutVars>
      </dgm:prSet>
      <dgm:spPr/>
    </dgm:pt>
    <dgm:pt modelId="{6356E1F4-1ACD-41A0-B99B-6652802FFCB0}" type="pres">
      <dgm:prSet presAssocID="{90B6A67B-874E-40DB-97C5-6A75F3D6DE18}" presName="sibTrans" presStyleCnt="0"/>
      <dgm:spPr/>
    </dgm:pt>
    <dgm:pt modelId="{C2A7F042-4F28-41D7-BDCA-F08590C1CAB7}" type="pres">
      <dgm:prSet presAssocID="{9F294A47-4CC5-4DBB-A8F6-A17D101D0652}" presName="compositeNode" presStyleCnt="0">
        <dgm:presLayoutVars>
          <dgm:bulletEnabled val="1"/>
        </dgm:presLayoutVars>
      </dgm:prSet>
      <dgm:spPr/>
    </dgm:pt>
    <dgm:pt modelId="{0E79D5D1-6E8D-4102-BF54-488A5EF5E643}" type="pres">
      <dgm:prSet presAssocID="{9F294A47-4CC5-4DBB-A8F6-A17D101D0652}" presName="image" presStyleLbl="fgImgPlac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mělá inteligence obrys"/>
        </a:ext>
      </dgm:extLst>
    </dgm:pt>
    <dgm:pt modelId="{73C8D599-CB55-4546-B86F-BC6A92C7E94D}" type="pres">
      <dgm:prSet presAssocID="{9F294A47-4CC5-4DBB-A8F6-A17D101D0652}" presName="childNode" presStyleLbl="node1" presStyleIdx="3" presStyleCnt="4" custScaleX="106101">
        <dgm:presLayoutVars>
          <dgm:bulletEnabled val="1"/>
        </dgm:presLayoutVars>
      </dgm:prSet>
      <dgm:spPr/>
    </dgm:pt>
    <dgm:pt modelId="{1A7E5003-5D74-40D3-AFE7-01D27D1BCF3E}" type="pres">
      <dgm:prSet presAssocID="{9F294A47-4CC5-4DBB-A8F6-A17D101D0652}" presName="parentNode" presStyleLbl="revTx" presStyleIdx="3" presStyleCnt="4">
        <dgm:presLayoutVars>
          <dgm:chMax val="0"/>
          <dgm:bulletEnabled val="1"/>
        </dgm:presLayoutVars>
      </dgm:prSet>
      <dgm:spPr/>
    </dgm:pt>
  </dgm:ptLst>
  <dgm:cxnLst>
    <dgm:cxn modelId="{D152750B-C9AF-4808-ADEE-883BDA6674B3}" srcId="{EB3D84EE-EED9-4F4A-86EC-57184218AAC8}" destId="{770565E5-2F97-4E6B-9A7B-E6181E7F73F0}" srcOrd="7" destOrd="0" parTransId="{5FA86D35-35F0-4DCA-BD4A-6AF9B439D6F3}" sibTransId="{AEF29E48-75A7-4578-9EAE-D0AC608E76AB}"/>
    <dgm:cxn modelId="{17DED80D-B590-46A6-ABE0-00DBD6385B15}" type="presOf" srcId="{D9C38C00-8C60-49FF-9857-7DBF7EF70C7F}" destId="{92851F7D-9A49-44E5-AF5C-358FB0E36B79}" srcOrd="0" destOrd="6" presId="urn:microsoft.com/office/officeart/2005/8/layout/hList2"/>
    <dgm:cxn modelId="{23C92611-B89C-45A6-A350-7A2450F058EE}" srcId="{EB3D84EE-EED9-4F4A-86EC-57184218AAC8}" destId="{40D79EE8-9066-45AD-8B53-E85969F8BB9B}" srcOrd="4" destOrd="0" parTransId="{8DA0CBD0-8003-46F8-89D7-C978FAFA9B06}" sibTransId="{86EACCCB-9587-45C2-B7D4-79865E36A180}"/>
    <dgm:cxn modelId="{E7E7B212-5A80-4A88-9518-F28B85FC9E82}" type="presOf" srcId="{0EACFCAB-5C85-4225-A7A5-482604FB7029}" destId="{719CFB61-3B5E-4D8A-A94F-593FB56F0F4F}" srcOrd="0" destOrd="4" presId="urn:microsoft.com/office/officeart/2005/8/layout/hList2"/>
    <dgm:cxn modelId="{F24E4916-D23E-41E2-A469-6C3364C17EE0}" type="presOf" srcId="{464BB2C2-7CFF-4439-8547-FD1B1B10102F}" destId="{008E4DD8-8BF4-4D09-AC8B-2EFDAF4099DF}" srcOrd="0" destOrd="0" presId="urn:microsoft.com/office/officeart/2005/8/layout/hList2"/>
    <dgm:cxn modelId="{E2E60D1B-F495-46AE-AC5E-B8C05A377030}" type="presOf" srcId="{43B8D84C-350B-45AF-8255-F22745DDB4E6}" destId="{52447DAB-A4AF-4FB7-B9A4-D45DF48B295B}" srcOrd="0" destOrd="5" presId="urn:microsoft.com/office/officeart/2005/8/layout/hList2"/>
    <dgm:cxn modelId="{2C67991C-0692-4D6D-8A8C-EE45F9A200ED}" srcId="{5B75E016-0B97-485D-B264-95AA8D59E0F9}" destId="{5C265B03-F008-4950-9D67-9D69C2AFAC44}" srcOrd="4" destOrd="0" parTransId="{A7BE2405-0BDF-4234-82E6-7E46DE8833AC}" sibTransId="{BB3A8646-B08C-45E5-8CD6-02729AB5C36E}"/>
    <dgm:cxn modelId="{B0526521-EF07-40A0-84D9-0F3576FEDE72}" type="presOf" srcId="{5B75E016-0B97-485D-B264-95AA8D59E0F9}" destId="{A60766DD-CB1F-4422-A60A-2A142CCE7B6C}" srcOrd="0" destOrd="0" presId="urn:microsoft.com/office/officeart/2005/8/layout/hList2"/>
    <dgm:cxn modelId="{4A011D22-B731-4558-8059-6A37FD8A7CD5}" type="presOf" srcId="{9C70B209-0FD3-438B-8C52-333E0F5A7531}" destId="{52447DAB-A4AF-4FB7-B9A4-D45DF48B295B}" srcOrd="0" destOrd="8" presId="urn:microsoft.com/office/officeart/2005/8/layout/hList2"/>
    <dgm:cxn modelId="{F83F2028-5554-413F-84CC-0FA7353C29C4}" srcId="{464BB2C2-7CFF-4439-8547-FD1B1B10102F}" destId="{2E9F1500-D9FB-479E-9223-D5E1ACBB0086}" srcOrd="1" destOrd="0" parTransId="{4D5F2393-FBA8-4556-8F74-68E8E054C2F9}" sibTransId="{CB75D2FE-F61C-484C-905A-85D6E2F158E3}"/>
    <dgm:cxn modelId="{A107782A-DC4C-4708-B0C7-7BCFFC4DE9A1}" type="presOf" srcId="{40D79EE8-9066-45AD-8B53-E85969F8BB9B}" destId="{92851F7D-9A49-44E5-AF5C-358FB0E36B79}" srcOrd="0" destOrd="4" presId="urn:microsoft.com/office/officeart/2005/8/layout/hList2"/>
    <dgm:cxn modelId="{9BE2042B-A132-42D8-B2F1-FD8B853FB170}" type="presOf" srcId="{A4308251-1E08-415B-8CAC-D54A2E93A407}" destId="{52447DAB-A4AF-4FB7-B9A4-D45DF48B295B}" srcOrd="0" destOrd="9" presId="urn:microsoft.com/office/officeart/2005/8/layout/hList2"/>
    <dgm:cxn modelId="{71B98A2D-9BE3-4EF2-B77F-BCB6163AAC8B}" srcId="{EB3D84EE-EED9-4F4A-86EC-57184218AAC8}" destId="{D9C38C00-8C60-49FF-9857-7DBF7EF70C7F}" srcOrd="6" destOrd="0" parTransId="{C2F5546B-C50E-45B0-B4BC-2B4D5663C85F}" sibTransId="{F882FEF3-8FB7-4405-9FFD-FEC0885871F3}"/>
    <dgm:cxn modelId="{9A151435-30D4-426D-8F71-36818DBB856C}" type="presOf" srcId="{FDBA20D4-87CB-4A08-A81F-B8DB74AA2384}" destId="{92851F7D-9A49-44E5-AF5C-358FB0E36B79}" srcOrd="0" destOrd="2" presId="urn:microsoft.com/office/officeart/2005/8/layout/hList2"/>
    <dgm:cxn modelId="{F8B3E83B-FEA5-4877-8B21-36AA644BACA2}" type="presOf" srcId="{A427FECC-3F2A-4526-8E60-121BFF3474E8}" destId="{92851F7D-9A49-44E5-AF5C-358FB0E36B79}" srcOrd="0" destOrd="5" presId="urn:microsoft.com/office/officeart/2005/8/layout/hList2"/>
    <dgm:cxn modelId="{5F27393F-77BF-4950-B7C5-6A0984C3A9C5}" srcId="{272C514A-D9E1-46F6-B9AB-71773563A0CA}" destId="{9F0099E7-43AB-4AD7-9C87-963366400D9B}" srcOrd="2" destOrd="0" parTransId="{3787B275-BC20-42D5-AB01-DD5350BB8EAC}" sibTransId="{5D748C12-82AE-4885-AAC4-2309F8AE8961}"/>
    <dgm:cxn modelId="{C649AA5C-4344-4198-A955-713619875013}" type="presOf" srcId="{9F294A47-4CC5-4DBB-A8F6-A17D101D0652}" destId="{1A7E5003-5D74-40D3-AFE7-01D27D1BCF3E}" srcOrd="0" destOrd="0" presId="urn:microsoft.com/office/officeart/2005/8/layout/hList2"/>
    <dgm:cxn modelId="{41142B61-4A9D-40CC-BFF0-46B64275B09E}" type="presOf" srcId="{770565E5-2F97-4E6B-9A7B-E6181E7F73F0}" destId="{92851F7D-9A49-44E5-AF5C-358FB0E36B79}" srcOrd="0" destOrd="7" presId="urn:microsoft.com/office/officeart/2005/8/layout/hList2"/>
    <dgm:cxn modelId="{9A7C2B41-F524-4931-A253-5937452FCB79}" type="presOf" srcId="{B8749E70-19C7-48A4-9872-33FB728D3C1E}" destId="{52447DAB-A4AF-4FB7-B9A4-D45DF48B295B}" srcOrd="0" destOrd="1" presId="urn:microsoft.com/office/officeart/2005/8/layout/hList2"/>
    <dgm:cxn modelId="{CAF25161-183B-4F45-952D-E5C75A572F1A}" srcId="{ECECD7BE-8674-4C2D-A83E-23D8D60F2161}" destId="{9F294A47-4CC5-4DBB-A8F6-A17D101D0652}" srcOrd="3" destOrd="0" parTransId="{E57AEEDA-EA2A-43BE-A4F5-A6CF04AED9D3}" sibTransId="{BEC22372-D9D0-43E5-A346-517DF486AD43}"/>
    <dgm:cxn modelId="{2C300B43-78F8-449E-911F-ABBE9474C264}" type="presOf" srcId="{165DCC13-1FF7-4E30-A1C2-A305A3F2E00D}" destId="{73C8D599-CB55-4546-B86F-BC6A92C7E94D}" srcOrd="0" destOrd="1" presId="urn:microsoft.com/office/officeart/2005/8/layout/hList2"/>
    <dgm:cxn modelId="{8AAC5643-6265-455A-9A7C-01CC7F7F684B}" type="presOf" srcId="{C8F89403-0DC4-43C4-8529-AE5AE56E733D}" destId="{719CFB61-3B5E-4D8A-A94F-593FB56F0F4F}" srcOrd="0" destOrd="3" presId="urn:microsoft.com/office/officeart/2005/8/layout/hList2"/>
    <dgm:cxn modelId="{676DDA43-EDF3-4941-88D8-2481ABBFF77C}" srcId="{9F294A47-4CC5-4DBB-A8F6-A17D101D0652}" destId="{165DCC13-1FF7-4E30-A1C2-A305A3F2E00D}" srcOrd="1" destOrd="0" parTransId="{1E796CB8-6950-4186-A2DA-0BF0F471637C}" sibTransId="{3E244A08-FB2F-4D9D-9760-C82359159F9B}"/>
    <dgm:cxn modelId="{A2F70045-8FBA-48CA-9A6E-7D5963D69983}" srcId="{9F294A47-4CC5-4DBB-A8F6-A17D101D0652}" destId="{D3165523-5633-4A8C-8C9F-CFDA7A928837}" srcOrd="5" destOrd="0" parTransId="{AEEC4BA0-45FC-48C9-944D-6B8F765E35DB}" sibTransId="{B6B33D68-1413-4E3F-9DB7-F3B6F6E06CD6}"/>
    <dgm:cxn modelId="{B149A465-DAC5-4EFF-B37C-2190505AB4AC}" type="presOf" srcId="{366EE152-B848-428A-9963-C6CA4ED13587}" destId="{73C8D599-CB55-4546-B86F-BC6A92C7E94D}" srcOrd="0" destOrd="4" presId="urn:microsoft.com/office/officeart/2005/8/layout/hList2"/>
    <dgm:cxn modelId="{F23AF267-B99A-44D8-AA8B-5AB0F769933C}" srcId="{EB3D84EE-EED9-4F4A-86EC-57184218AAC8}" destId="{5FC24236-EE58-45F2-8DDB-F2D507E99DA0}" srcOrd="3" destOrd="0" parTransId="{B66FB0C2-F227-424E-B9AF-7D26601EC418}" sibTransId="{14A6815F-1080-480C-BFD6-E058D4DCD80E}"/>
    <dgm:cxn modelId="{CF2B4048-1BC9-44A4-8FCC-2FBE16DF55B2}" type="presOf" srcId="{1C541883-CD96-4B1E-81C0-B38FDB174DAA}" destId="{52447DAB-A4AF-4FB7-B9A4-D45DF48B295B}" srcOrd="0" destOrd="7" presId="urn:microsoft.com/office/officeart/2005/8/layout/hList2"/>
    <dgm:cxn modelId="{EA7E754A-983C-4F38-887D-A3716512AAEC}" srcId="{5B75E016-0B97-485D-B264-95AA8D59E0F9}" destId="{B8749E70-19C7-48A4-9872-33FB728D3C1E}" srcOrd="1" destOrd="0" parTransId="{D9E48CAB-FD2B-4D90-9F48-F785DBA4AB6E}" sibTransId="{14A7ED94-863F-4687-B342-937C1FD38344}"/>
    <dgm:cxn modelId="{1FC8826A-3BD6-44E2-8F01-F35A6F4607BC}" srcId="{9F294A47-4CC5-4DBB-A8F6-A17D101D0652}" destId="{7AEA372C-8B6C-41B1-8897-8E3AB0A33847}" srcOrd="3" destOrd="0" parTransId="{9C456C4A-E3E6-4D7C-B789-788C0BEF550A}" sibTransId="{AD489572-9CE8-4B19-B4EF-3841CE31B8D8}"/>
    <dgm:cxn modelId="{300B044B-2F0E-4856-BB2F-147FB4400959}" srcId="{ECECD7BE-8674-4C2D-A83E-23D8D60F2161}" destId="{464BB2C2-7CFF-4439-8547-FD1B1B10102F}" srcOrd="0" destOrd="0" parTransId="{EC48A55E-39D8-4BFB-8D13-849E5064579C}" sibTransId="{DF9B2EE7-5E1C-4381-B19F-5A0477766453}"/>
    <dgm:cxn modelId="{5C56BE4E-8036-46FF-8D5C-8267F6D0FE52}" srcId="{464BB2C2-7CFF-4439-8547-FD1B1B10102F}" destId="{9C7569C7-666C-499B-9F66-2F130379F352}" srcOrd="0" destOrd="0" parTransId="{91819A02-4209-4237-AC43-B556856B903D}" sibTransId="{C0B509E0-E988-4FE5-81DF-EEB3A44ECC39}"/>
    <dgm:cxn modelId="{C094D871-6B3B-4807-AAD5-70C9C565E3C2}" srcId="{EB3D84EE-EED9-4F4A-86EC-57184218AAC8}" destId="{BBBC8242-F0B3-4E74-8A10-B6498230EA37}" srcOrd="0" destOrd="0" parTransId="{DB8C44EF-7C59-42F7-AC84-36F8775F6160}" sibTransId="{AD7E2F99-5EF4-4A88-A380-D0D5A7EEC44A}"/>
    <dgm:cxn modelId="{4844FE51-C20D-4484-9842-AAB711FD0171}" srcId="{272C514A-D9E1-46F6-B9AB-71773563A0CA}" destId="{A4308251-1E08-415B-8CAC-D54A2E93A407}" srcOrd="5" destOrd="0" parTransId="{C677FFD8-9AB3-4283-92C6-E52C0064768B}" sibTransId="{0A6C8102-20F0-4188-9902-6654774F6FCA}"/>
    <dgm:cxn modelId="{4C891975-2FB3-43C4-BA7A-F738827545CD}" srcId="{272C514A-D9E1-46F6-B9AB-71773563A0CA}" destId="{9DF7F008-7C2F-440E-98EE-602AD4E5939D}" srcOrd="0" destOrd="0" parTransId="{EE1C60A1-B0B5-4871-9232-6FDF1C184760}" sibTransId="{D44700AB-D775-4D74-810E-D9135D4087F1}"/>
    <dgm:cxn modelId="{51803C79-8580-4410-8777-1B1B5B6C5FBC}" type="presOf" srcId="{1085F96C-CB8F-4E2C-B7DD-C7FDE2F5A626}" destId="{52447DAB-A4AF-4FB7-B9A4-D45DF48B295B}" srcOrd="0" destOrd="0" presId="urn:microsoft.com/office/officeart/2005/8/layout/hList2"/>
    <dgm:cxn modelId="{D933E079-D72B-4095-994C-02C081B4F84E}" srcId="{EB3D84EE-EED9-4F4A-86EC-57184218AAC8}" destId="{A427FECC-3F2A-4526-8E60-121BFF3474E8}" srcOrd="5" destOrd="0" parTransId="{A2FD4EBB-9F6A-4759-8620-A8CE377FEACC}" sibTransId="{053B2093-52AC-4993-9728-DFA98731A83A}"/>
    <dgm:cxn modelId="{422C8F5A-AAEE-468D-87C6-CF3407E54B52}" type="presOf" srcId="{312D9E96-83AE-482F-B48E-D1D7E6CAA213}" destId="{92851F7D-9A49-44E5-AF5C-358FB0E36B79}" srcOrd="0" destOrd="8" presId="urn:microsoft.com/office/officeart/2005/8/layout/hList2"/>
    <dgm:cxn modelId="{E5192881-47CC-4DA9-8C62-79A73EAF027D}" srcId="{9C7569C7-666C-499B-9F66-2F130379F352}" destId="{D29399E1-1B1F-4D1A-9F42-09742C4E58EC}" srcOrd="0" destOrd="0" parTransId="{323FABCF-D858-428D-BA35-D6E4930CDCB6}" sibTransId="{FA0D535C-5F00-47F7-99FE-6FB761DE19BB}"/>
    <dgm:cxn modelId="{BE64E681-747A-48E1-85F4-64BAA57BBB2E}" type="presOf" srcId="{ECECD7BE-8674-4C2D-A83E-23D8D60F2161}" destId="{8B22832E-B2A1-40A7-8F5B-0E06B9CD80DE}" srcOrd="0" destOrd="0" presId="urn:microsoft.com/office/officeart/2005/8/layout/hList2"/>
    <dgm:cxn modelId="{BFB2D885-0F6F-4A42-ABC1-8AC3E34A5BF1}" type="presOf" srcId="{D29399E1-1B1F-4D1A-9F42-09742C4E58EC}" destId="{719CFB61-3B5E-4D8A-A94F-593FB56F0F4F}" srcOrd="0" destOrd="1" presId="urn:microsoft.com/office/officeart/2005/8/layout/hList2"/>
    <dgm:cxn modelId="{DB706988-3612-4661-9E1A-34426ED657D7}" srcId="{9F294A47-4CC5-4DBB-A8F6-A17D101D0652}" destId="{17500BFC-CB0E-47E4-91E3-158AEF4953F5}" srcOrd="2" destOrd="0" parTransId="{792DD5DF-CF68-4C78-9EA1-575F23ED5EC1}" sibTransId="{2C82BBB5-498C-4C2D-A289-44B189B4B8CA}"/>
    <dgm:cxn modelId="{7500928C-9963-4914-8CF1-04AF7F1A973B}" type="presOf" srcId="{BBBC8242-F0B3-4E74-8A10-B6498230EA37}" destId="{92851F7D-9A49-44E5-AF5C-358FB0E36B79}" srcOrd="0" destOrd="0" presId="urn:microsoft.com/office/officeart/2005/8/layout/hList2"/>
    <dgm:cxn modelId="{E095268F-0A5E-4D23-97DA-B3C9F511313B}" type="presOf" srcId="{9DF7F008-7C2F-440E-98EE-602AD4E5939D}" destId="{52447DAB-A4AF-4FB7-B9A4-D45DF48B295B}" srcOrd="0" destOrd="4" presId="urn:microsoft.com/office/officeart/2005/8/layout/hList2"/>
    <dgm:cxn modelId="{96A66398-97C0-41AF-A6F8-8FFE9511B0FF}" type="presOf" srcId="{9C7569C7-666C-499B-9F66-2F130379F352}" destId="{719CFB61-3B5E-4D8A-A94F-593FB56F0F4F}" srcOrd="0" destOrd="0" presId="urn:microsoft.com/office/officeart/2005/8/layout/hList2"/>
    <dgm:cxn modelId="{DAE143A1-25AD-47FA-9853-DCB62C403645}" srcId="{EB3D84EE-EED9-4F4A-86EC-57184218AAC8}" destId="{E9F20801-C778-44A2-90AE-155036306C33}" srcOrd="9" destOrd="0" parTransId="{EF89717B-2312-443D-92C2-BAAD253ACF20}" sibTransId="{F18AA710-81C1-4944-8338-C5EBD8FEF0BF}"/>
    <dgm:cxn modelId="{BE474FA6-0B25-42FF-965A-3AF6C68F0CBE}" srcId="{5B75E016-0B97-485D-B264-95AA8D59E0F9}" destId="{A66651D5-8601-4A38-96FC-A46D2A2BBF53}" srcOrd="2" destOrd="0" parTransId="{2BC11E97-621E-440F-8B19-8D387E78B106}" sibTransId="{EC7580A0-DDEF-49A5-B00E-38DC8F34D86A}"/>
    <dgm:cxn modelId="{4BABB8A6-1EB6-482E-AC74-7300B15C2B10}" srcId="{9F294A47-4CC5-4DBB-A8F6-A17D101D0652}" destId="{47D86F12-181F-462B-A9A9-6FB2672F680E}" srcOrd="6" destOrd="0" parTransId="{E26EAB3A-9882-457C-89B6-4F7BA28A0764}" sibTransId="{1C88CDAA-7AC6-4C6B-B7DB-4CA56009071E}"/>
    <dgm:cxn modelId="{CDF352A7-2C9E-48B7-9934-9376B73EF0E9}" srcId="{EB3D84EE-EED9-4F4A-86EC-57184218AAC8}" destId="{FDBA20D4-87CB-4A08-A81F-B8DB74AA2384}" srcOrd="2" destOrd="0" parTransId="{F981A0A7-A9BD-438B-87BB-9B5B086341DD}" sibTransId="{C3114D14-94E9-423C-A53E-F2D6BCF7F23C}"/>
    <dgm:cxn modelId="{02AF4FAA-33E3-4B0A-9E36-2DAA859A8865}" type="presOf" srcId="{5FC24236-EE58-45F2-8DDB-F2D507E99DA0}" destId="{92851F7D-9A49-44E5-AF5C-358FB0E36B79}" srcOrd="0" destOrd="3" presId="urn:microsoft.com/office/officeart/2005/8/layout/hList2"/>
    <dgm:cxn modelId="{24ED0AB2-FD26-4E9F-89C5-EA61E1FC51E3}" type="presOf" srcId="{A66651D5-8601-4A38-96FC-A46D2A2BBF53}" destId="{52447DAB-A4AF-4FB7-B9A4-D45DF48B295B}" srcOrd="0" destOrd="2" presId="urn:microsoft.com/office/officeart/2005/8/layout/hList2"/>
    <dgm:cxn modelId="{224B8FB8-7075-452A-BDC6-BA2243FB100F}" type="presOf" srcId="{2E9F1500-D9FB-479E-9223-D5E1ACBB0086}" destId="{719CFB61-3B5E-4D8A-A94F-593FB56F0F4F}" srcOrd="0" destOrd="2" presId="urn:microsoft.com/office/officeart/2005/8/layout/hList2"/>
    <dgm:cxn modelId="{E55957BB-4077-485E-80E5-431C06DA3AAB}" srcId="{EB3D84EE-EED9-4F4A-86EC-57184218AAC8}" destId="{589EC402-3452-4C1F-B531-6FD33768413D}" srcOrd="1" destOrd="0" parTransId="{C157F11C-27C9-4453-AE83-651809BCF63A}" sibTransId="{C4417B45-A207-4A94-BC54-5A422F0C7BEC}"/>
    <dgm:cxn modelId="{19B2ADBD-DD07-4FB2-9FED-E46F037CE367}" type="presOf" srcId="{272C514A-D9E1-46F6-B9AB-71773563A0CA}" destId="{52447DAB-A4AF-4FB7-B9A4-D45DF48B295B}" srcOrd="0" destOrd="3" presId="urn:microsoft.com/office/officeart/2005/8/layout/hList2"/>
    <dgm:cxn modelId="{BBA87FC3-0275-4AB1-B180-026D97B55C51}" type="presOf" srcId="{9F0099E7-43AB-4AD7-9C87-963366400D9B}" destId="{52447DAB-A4AF-4FB7-B9A4-D45DF48B295B}" srcOrd="0" destOrd="6" presId="urn:microsoft.com/office/officeart/2005/8/layout/hList2"/>
    <dgm:cxn modelId="{A188E7C3-1668-4984-8C44-E97A93660251}" type="presOf" srcId="{D3165523-5633-4A8C-8C9F-CFDA7A928837}" destId="{73C8D599-CB55-4546-B86F-BC6A92C7E94D}" srcOrd="0" destOrd="5" presId="urn:microsoft.com/office/officeart/2005/8/layout/hList2"/>
    <dgm:cxn modelId="{96E90CC5-7E22-4B50-867B-B9F40075C966}" srcId="{5B75E016-0B97-485D-B264-95AA8D59E0F9}" destId="{1085F96C-CB8F-4E2C-B7DD-C7FDE2F5A626}" srcOrd="0" destOrd="0" parTransId="{5A7F7BA8-9FF6-4692-9119-3990099C4E26}" sibTransId="{157EBF16-741E-4621-8BF3-45567DC85DED}"/>
    <dgm:cxn modelId="{F9F9A3C6-4460-4AFC-BDAA-7D11FFDDB7FA}" srcId="{9F294A47-4CC5-4DBB-A8F6-A17D101D0652}" destId="{366EE152-B848-428A-9963-C6CA4ED13587}" srcOrd="4" destOrd="0" parTransId="{C40B9239-BF4F-48B3-BE02-B2586AE9765A}" sibTransId="{B4F89FF9-6540-4BF8-A6DB-224C53F7FA1C}"/>
    <dgm:cxn modelId="{3A030FC7-EEAF-4D0C-A856-D9EB8382163F}" srcId="{ECECD7BE-8674-4C2D-A83E-23D8D60F2161}" destId="{EB3D84EE-EED9-4F4A-86EC-57184218AAC8}" srcOrd="2" destOrd="0" parTransId="{43B9EC00-6975-4E9C-B4B2-7DF5508C5E56}" sibTransId="{90B6A67B-874E-40DB-97C5-6A75F3D6DE18}"/>
    <dgm:cxn modelId="{B2F4BBCC-0DCD-4298-BE10-064C7C5573EB}" srcId="{9F294A47-4CC5-4DBB-A8F6-A17D101D0652}" destId="{148E0576-696F-4C94-A419-D6FF66DDF222}" srcOrd="0" destOrd="0" parTransId="{760C3BF1-7AC5-444F-BD63-F849E3D8AC44}" sibTransId="{9CE85FC8-73D7-4F3C-87D9-0FB2BBF6F710}"/>
    <dgm:cxn modelId="{BAB787D0-1F78-4CE1-A170-DB8905E0DF5B}" srcId="{272C514A-D9E1-46F6-B9AB-71773563A0CA}" destId="{43B8D84C-350B-45AF-8255-F22745DDB4E6}" srcOrd="1" destOrd="0" parTransId="{21DEDEA0-25F6-495E-BD76-7460290B0BF3}" sibTransId="{ED5DCAC8-9D72-4F49-9B3A-C92C46BA0490}"/>
    <dgm:cxn modelId="{61C92AD7-B557-4B20-82F9-FCD04888F0A4}" srcId="{EB3D84EE-EED9-4F4A-86EC-57184218AAC8}" destId="{312D9E96-83AE-482F-B48E-D1D7E6CAA213}" srcOrd="8" destOrd="0" parTransId="{455FD1CC-2996-46BC-AED4-3BFD7E8645B0}" sibTransId="{96A87A20-32B3-4FB9-AE09-C22D85A6AB4B}"/>
    <dgm:cxn modelId="{663579DB-7D05-4879-8FC9-3907CE94BB9A}" type="presOf" srcId="{148E0576-696F-4C94-A419-D6FF66DDF222}" destId="{73C8D599-CB55-4546-B86F-BC6A92C7E94D}" srcOrd="0" destOrd="0" presId="urn:microsoft.com/office/officeart/2005/8/layout/hList2"/>
    <dgm:cxn modelId="{A4F4FFDC-5AAC-49EB-B36B-5CE82EED9D5B}" srcId="{ECECD7BE-8674-4C2D-A83E-23D8D60F2161}" destId="{5B75E016-0B97-485D-B264-95AA8D59E0F9}" srcOrd="1" destOrd="0" parTransId="{E6427FE9-1A2B-4F51-9C9D-AC7ACF38CC86}" sibTransId="{59AF184C-89A1-41E2-AD32-E2EF41CEAE96}"/>
    <dgm:cxn modelId="{1D8CCDDD-68CC-4225-B742-16C1188B4962}" type="presOf" srcId="{47D86F12-181F-462B-A9A9-6FB2672F680E}" destId="{73C8D599-CB55-4546-B86F-BC6A92C7E94D}" srcOrd="0" destOrd="6" presId="urn:microsoft.com/office/officeart/2005/8/layout/hList2"/>
    <dgm:cxn modelId="{4ACA6ADE-4458-4DE7-AA68-9565A1FA706A}" srcId="{464BB2C2-7CFF-4439-8547-FD1B1B10102F}" destId="{0EACFCAB-5C85-4225-A7A5-482604FB7029}" srcOrd="3" destOrd="0" parTransId="{C8FA94A0-6FF8-42CA-BF9B-460EABE198A0}" sibTransId="{54509079-4A55-456D-BF02-DBDC0DE9C50D}"/>
    <dgm:cxn modelId="{235C1AE5-1471-467F-B2BE-F6105A26B268}" type="presOf" srcId="{589EC402-3452-4C1F-B531-6FD33768413D}" destId="{92851F7D-9A49-44E5-AF5C-358FB0E36B79}" srcOrd="0" destOrd="1" presId="urn:microsoft.com/office/officeart/2005/8/layout/hList2"/>
    <dgm:cxn modelId="{FD6D2CE6-92F0-44A6-8400-ACA34EC54DFE}" srcId="{5B75E016-0B97-485D-B264-95AA8D59E0F9}" destId="{272C514A-D9E1-46F6-B9AB-71773563A0CA}" srcOrd="3" destOrd="0" parTransId="{1E4A3DFB-679B-4732-A01C-B28A773D6512}" sibTransId="{42B32B20-D9F3-4EF1-AD99-67AEF4453A48}"/>
    <dgm:cxn modelId="{7ED77FED-F19D-4CE0-98C3-144CD050978F}" type="presOf" srcId="{7AEA372C-8B6C-41B1-8897-8E3AB0A33847}" destId="{73C8D599-CB55-4546-B86F-BC6A92C7E94D}" srcOrd="0" destOrd="3" presId="urn:microsoft.com/office/officeart/2005/8/layout/hList2"/>
    <dgm:cxn modelId="{2087F1EE-C0A3-48E3-804F-5DB609822C87}" type="presOf" srcId="{5C265B03-F008-4950-9D67-9D69C2AFAC44}" destId="{52447DAB-A4AF-4FB7-B9A4-D45DF48B295B}" srcOrd="0" destOrd="10" presId="urn:microsoft.com/office/officeart/2005/8/layout/hList2"/>
    <dgm:cxn modelId="{CE7D65F1-B6FD-4E95-9EE5-B03F9B17DF89}" type="presOf" srcId="{E9F20801-C778-44A2-90AE-155036306C33}" destId="{92851F7D-9A49-44E5-AF5C-358FB0E36B79}" srcOrd="0" destOrd="9" presId="urn:microsoft.com/office/officeart/2005/8/layout/hList2"/>
    <dgm:cxn modelId="{1FF3E6F8-6CF9-42CF-87B6-902749AA2781}" srcId="{272C514A-D9E1-46F6-B9AB-71773563A0CA}" destId="{1C541883-CD96-4B1E-81C0-B38FDB174DAA}" srcOrd="3" destOrd="0" parTransId="{0474F62D-15E3-4084-8757-5D4F1D3FFD7F}" sibTransId="{155C11EE-C857-4378-80B4-CDEB22A44141}"/>
    <dgm:cxn modelId="{49398DFB-4668-4568-B77F-769DDB914913}" srcId="{272C514A-D9E1-46F6-B9AB-71773563A0CA}" destId="{9C70B209-0FD3-438B-8C52-333E0F5A7531}" srcOrd="4" destOrd="0" parTransId="{EB43FA1E-2BA9-4346-B307-BFF411C292BE}" sibTransId="{CB04C370-23E5-4ECA-80D7-3E6575909663}"/>
    <dgm:cxn modelId="{BF49E0FB-90D7-430B-8317-D8CD4F0452D8}" type="presOf" srcId="{17500BFC-CB0E-47E4-91E3-158AEF4953F5}" destId="{73C8D599-CB55-4546-B86F-BC6A92C7E94D}" srcOrd="0" destOrd="2" presId="urn:microsoft.com/office/officeart/2005/8/layout/hList2"/>
    <dgm:cxn modelId="{9A1AA8FD-7C4B-4A08-B683-3E3F11DACC2B}" type="presOf" srcId="{EB3D84EE-EED9-4F4A-86EC-57184218AAC8}" destId="{A7200477-1813-4FAF-8504-396CBE09028F}" srcOrd="0" destOrd="0" presId="urn:microsoft.com/office/officeart/2005/8/layout/hList2"/>
    <dgm:cxn modelId="{4CCAD4FE-5683-4239-B192-BDE634505FEE}" srcId="{464BB2C2-7CFF-4439-8547-FD1B1B10102F}" destId="{C8F89403-0DC4-43C4-8529-AE5AE56E733D}" srcOrd="2" destOrd="0" parTransId="{66A9D02C-546B-4495-97A3-F0F6AD563C23}" sibTransId="{E2DF63E6-349B-4977-8040-DE4A55DE1B42}"/>
    <dgm:cxn modelId="{0468BF36-EF0B-44C9-A804-5B89D08BEBB7}" type="presParOf" srcId="{8B22832E-B2A1-40A7-8F5B-0E06B9CD80DE}" destId="{75EA3F61-F512-4B7E-9C75-8BE2A0965F29}" srcOrd="0" destOrd="0" presId="urn:microsoft.com/office/officeart/2005/8/layout/hList2"/>
    <dgm:cxn modelId="{CFC17407-DB30-4A68-A1A6-5D8ADB9B57B9}" type="presParOf" srcId="{75EA3F61-F512-4B7E-9C75-8BE2A0965F29}" destId="{18C3E91B-670A-4E40-A8AB-6C4D53F3065C}" srcOrd="0" destOrd="0" presId="urn:microsoft.com/office/officeart/2005/8/layout/hList2"/>
    <dgm:cxn modelId="{FB609072-9F61-4796-A197-7D44389BB87D}" type="presParOf" srcId="{75EA3F61-F512-4B7E-9C75-8BE2A0965F29}" destId="{719CFB61-3B5E-4D8A-A94F-593FB56F0F4F}" srcOrd="1" destOrd="0" presId="urn:microsoft.com/office/officeart/2005/8/layout/hList2"/>
    <dgm:cxn modelId="{18585EEA-9F89-4987-98E2-096D2F266946}" type="presParOf" srcId="{75EA3F61-F512-4B7E-9C75-8BE2A0965F29}" destId="{008E4DD8-8BF4-4D09-AC8B-2EFDAF4099DF}" srcOrd="2" destOrd="0" presId="urn:microsoft.com/office/officeart/2005/8/layout/hList2"/>
    <dgm:cxn modelId="{854AD8E5-B191-4984-AAFC-132C9636BA39}" type="presParOf" srcId="{8B22832E-B2A1-40A7-8F5B-0E06B9CD80DE}" destId="{A26F4708-AE87-40B1-A24C-50E6514217D3}" srcOrd="1" destOrd="0" presId="urn:microsoft.com/office/officeart/2005/8/layout/hList2"/>
    <dgm:cxn modelId="{C73EAD99-6851-45B8-8C91-E112EC300CE1}" type="presParOf" srcId="{8B22832E-B2A1-40A7-8F5B-0E06B9CD80DE}" destId="{3B8BC17C-7F8D-4ED8-828E-416FEAE56A6D}" srcOrd="2" destOrd="0" presId="urn:microsoft.com/office/officeart/2005/8/layout/hList2"/>
    <dgm:cxn modelId="{6E0983ED-3FFE-4387-ACAB-AEC902690AD2}" type="presParOf" srcId="{3B8BC17C-7F8D-4ED8-828E-416FEAE56A6D}" destId="{BA2BFBE5-8370-4CDD-86FB-D9BDB8EC3F17}" srcOrd="0" destOrd="0" presId="urn:microsoft.com/office/officeart/2005/8/layout/hList2"/>
    <dgm:cxn modelId="{29EA0925-139C-46B1-A5F6-403EE4C183F8}" type="presParOf" srcId="{3B8BC17C-7F8D-4ED8-828E-416FEAE56A6D}" destId="{52447DAB-A4AF-4FB7-B9A4-D45DF48B295B}" srcOrd="1" destOrd="0" presId="urn:microsoft.com/office/officeart/2005/8/layout/hList2"/>
    <dgm:cxn modelId="{C2642B84-B420-46BF-9079-8C934278B32E}" type="presParOf" srcId="{3B8BC17C-7F8D-4ED8-828E-416FEAE56A6D}" destId="{A60766DD-CB1F-4422-A60A-2A142CCE7B6C}" srcOrd="2" destOrd="0" presId="urn:microsoft.com/office/officeart/2005/8/layout/hList2"/>
    <dgm:cxn modelId="{76A80EEA-CF22-473E-9658-7E3524BCEFF8}" type="presParOf" srcId="{8B22832E-B2A1-40A7-8F5B-0E06B9CD80DE}" destId="{BFF1BCED-2997-4AA0-896F-D3560FC1604A}" srcOrd="3" destOrd="0" presId="urn:microsoft.com/office/officeart/2005/8/layout/hList2"/>
    <dgm:cxn modelId="{128B707D-5968-4BDC-9EA1-6A6B66F3BA33}" type="presParOf" srcId="{8B22832E-B2A1-40A7-8F5B-0E06B9CD80DE}" destId="{4135EC16-B16E-4A5B-83A0-A941E3575657}" srcOrd="4" destOrd="0" presId="urn:microsoft.com/office/officeart/2005/8/layout/hList2"/>
    <dgm:cxn modelId="{DFB404DD-9869-49D2-8FA3-F01A9C55342E}" type="presParOf" srcId="{4135EC16-B16E-4A5B-83A0-A941E3575657}" destId="{07598AD0-BD09-44FD-9F10-800ED8D61960}" srcOrd="0" destOrd="0" presId="urn:microsoft.com/office/officeart/2005/8/layout/hList2"/>
    <dgm:cxn modelId="{7A0E57FB-302E-4A9C-A670-D3AA4724B3B1}" type="presParOf" srcId="{4135EC16-B16E-4A5B-83A0-A941E3575657}" destId="{92851F7D-9A49-44E5-AF5C-358FB0E36B79}" srcOrd="1" destOrd="0" presId="urn:microsoft.com/office/officeart/2005/8/layout/hList2"/>
    <dgm:cxn modelId="{A7C19D5E-A385-4775-B314-F65816F0851E}" type="presParOf" srcId="{4135EC16-B16E-4A5B-83A0-A941E3575657}" destId="{A7200477-1813-4FAF-8504-396CBE09028F}" srcOrd="2" destOrd="0" presId="urn:microsoft.com/office/officeart/2005/8/layout/hList2"/>
    <dgm:cxn modelId="{AF70A3A9-F436-4B6E-B9AE-69D0A9945EDF}" type="presParOf" srcId="{8B22832E-B2A1-40A7-8F5B-0E06B9CD80DE}" destId="{6356E1F4-1ACD-41A0-B99B-6652802FFCB0}" srcOrd="5" destOrd="0" presId="urn:microsoft.com/office/officeart/2005/8/layout/hList2"/>
    <dgm:cxn modelId="{8BF23462-AB01-4551-B50B-204DCBB30B34}" type="presParOf" srcId="{8B22832E-B2A1-40A7-8F5B-0E06B9CD80DE}" destId="{C2A7F042-4F28-41D7-BDCA-F08590C1CAB7}" srcOrd="6" destOrd="0" presId="urn:microsoft.com/office/officeart/2005/8/layout/hList2"/>
    <dgm:cxn modelId="{9546572D-B8A4-4D6E-A7FA-5FE11806F676}" type="presParOf" srcId="{C2A7F042-4F28-41D7-BDCA-F08590C1CAB7}" destId="{0E79D5D1-6E8D-4102-BF54-488A5EF5E643}" srcOrd="0" destOrd="0" presId="urn:microsoft.com/office/officeart/2005/8/layout/hList2"/>
    <dgm:cxn modelId="{E3F82B3E-9442-4AC9-BFF5-15C059BC9F73}" type="presParOf" srcId="{C2A7F042-4F28-41D7-BDCA-F08590C1CAB7}" destId="{73C8D599-CB55-4546-B86F-BC6A92C7E94D}" srcOrd="1" destOrd="0" presId="urn:microsoft.com/office/officeart/2005/8/layout/hList2"/>
    <dgm:cxn modelId="{538CF5FA-4B4D-4686-95DA-ACB55BAE189F}" type="presParOf" srcId="{C2A7F042-4F28-41D7-BDCA-F08590C1CAB7}" destId="{1A7E5003-5D74-40D3-AFE7-01D27D1BCF3E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EF72D-32F0-4D1F-822C-DD49A7416631}">
      <dsp:nvSpPr>
        <dsp:cNvPr id="0" name=""/>
        <dsp:cNvSpPr/>
      </dsp:nvSpPr>
      <dsp:spPr>
        <a:xfrm>
          <a:off x="3249727" y="2747"/>
          <a:ext cx="1628544" cy="8422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Fyzická bezpečnost a OMC</a:t>
          </a:r>
        </a:p>
      </dsp:txBody>
      <dsp:txXfrm>
        <a:off x="3290843" y="43863"/>
        <a:ext cx="1546312" cy="760035"/>
      </dsp:txXfrm>
    </dsp:sp>
    <dsp:sp modelId="{22260B31-81D0-4C3E-9730-A4C7943EDAA5}">
      <dsp:nvSpPr>
        <dsp:cNvPr id="0" name=""/>
        <dsp:cNvSpPr/>
      </dsp:nvSpPr>
      <dsp:spPr>
        <a:xfrm>
          <a:off x="1659487" y="423881"/>
          <a:ext cx="4809024" cy="4809024"/>
        </a:xfrm>
        <a:custGeom>
          <a:avLst/>
          <a:gdLst/>
          <a:ahLst/>
          <a:cxnLst/>
          <a:rect l="0" t="0" r="0" b="0"/>
          <a:pathLst>
            <a:path>
              <a:moveTo>
                <a:pt x="3225549" y="144517"/>
              </a:moveTo>
              <a:arcTo wR="2404512" hR="2404512" stAng="17397940" swAng="101179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D5B904-6275-48C8-B299-16CDBA0B4FB5}">
      <dsp:nvSpPr>
        <dsp:cNvPr id="0" name=""/>
        <dsp:cNvSpPr/>
      </dsp:nvSpPr>
      <dsp:spPr>
        <a:xfrm>
          <a:off x="5296025" y="908071"/>
          <a:ext cx="1295796" cy="8422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BOZP a PO</a:t>
          </a:r>
          <a:endParaRPr lang="cs-CZ" sz="1400" kern="1200" dirty="0"/>
        </a:p>
      </dsp:txBody>
      <dsp:txXfrm>
        <a:off x="5337141" y="949187"/>
        <a:ext cx="1213564" cy="760035"/>
      </dsp:txXfrm>
    </dsp:sp>
    <dsp:sp modelId="{C4D4EA4C-F58D-448E-9F70-C04EA2E0199C}">
      <dsp:nvSpPr>
        <dsp:cNvPr id="0" name=""/>
        <dsp:cNvSpPr/>
      </dsp:nvSpPr>
      <dsp:spPr>
        <a:xfrm>
          <a:off x="1659487" y="423881"/>
          <a:ext cx="4809024" cy="4809024"/>
        </a:xfrm>
        <a:custGeom>
          <a:avLst/>
          <a:gdLst/>
          <a:ahLst/>
          <a:cxnLst/>
          <a:rect l="0" t="0" r="0" b="0"/>
          <a:pathLst>
            <a:path>
              <a:moveTo>
                <a:pt x="4559244" y="1337362"/>
              </a:moveTo>
              <a:arcTo wR="2404512" hR="2404512" stAng="20019161" swAng="172635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9D41BF-C0BA-4895-AE35-1ED8FD9D7B35}">
      <dsp:nvSpPr>
        <dsp:cNvPr id="0" name=""/>
        <dsp:cNvSpPr/>
      </dsp:nvSpPr>
      <dsp:spPr>
        <a:xfrm>
          <a:off x="5760327" y="2942314"/>
          <a:ext cx="1295796" cy="8422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Utajované informace a </a:t>
          </a:r>
          <a:r>
            <a:rPr lang="cs-CZ" sz="1400" kern="1200" dirty="0" err="1"/>
            <a:t>ZOsVM</a:t>
          </a:r>
          <a:endParaRPr lang="cs-CZ" sz="1400" kern="1200" dirty="0"/>
        </a:p>
      </dsp:txBody>
      <dsp:txXfrm>
        <a:off x="5801443" y="2983430"/>
        <a:ext cx="1213564" cy="760035"/>
      </dsp:txXfrm>
    </dsp:sp>
    <dsp:sp modelId="{76A3D714-0A5F-4FED-9C35-5C8D78F6D05D}">
      <dsp:nvSpPr>
        <dsp:cNvPr id="0" name=""/>
        <dsp:cNvSpPr/>
      </dsp:nvSpPr>
      <dsp:spPr>
        <a:xfrm>
          <a:off x="1659487" y="423881"/>
          <a:ext cx="4809024" cy="4809024"/>
        </a:xfrm>
        <a:custGeom>
          <a:avLst/>
          <a:gdLst/>
          <a:ahLst/>
          <a:cxnLst/>
          <a:rect l="0" t="0" r="0" b="0"/>
          <a:pathLst>
            <a:path>
              <a:moveTo>
                <a:pt x="4606879" y="3369529"/>
              </a:moveTo>
              <a:arcTo wR="2404512" hR="2404512" stAng="1419703" swAng="135878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EA1B3-A50E-460B-80A3-E186DF84F69C}">
      <dsp:nvSpPr>
        <dsp:cNvPr id="0" name=""/>
        <dsp:cNvSpPr/>
      </dsp:nvSpPr>
      <dsp:spPr>
        <a:xfrm>
          <a:off x="4459380" y="4573651"/>
          <a:ext cx="1295796" cy="8422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 err="1"/>
            <a:t>Protivliv</a:t>
          </a:r>
          <a:endParaRPr lang="cs-CZ" sz="1400" kern="1200" dirty="0"/>
        </a:p>
      </dsp:txBody>
      <dsp:txXfrm>
        <a:off x="4500496" y="4614767"/>
        <a:ext cx="1213564" cy="760035"/>
      </dsp:txXfrm>
    </dsp:sp>
    <dsp:sp modelId="{5BA86478-EA05-439A-9B39-50208F8BA2D3}">
      <dsp:nvSpPr>
        <dsp:cNvPr id="0" name=""/>
        <dsp:cNvSpPr/>
      </dsp:nvSpPr>
      <dsp:spPr>
        <a:xfrm>
          <a:off x="1659487" y="423881"/>
          <a:ext cx="4809024" cy="4809024"/>
        </a:xfrm>
        <a:custGeom>
          <a:avLst/>
          <a:gdLst/>
          <a:ahLst/>
          <a:cxnLst/>
          <a:rect l="0" t="0" r="0" b="0"/>
          <a:pathLst>
            <a:path>
              <a:moveTo>
                <a:pt x="2792090" y="4777582"/>
              </a:moveTo>
              <a:arcTo wR="2404512" hR="2404512" stAng="4843449" swAng="111310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FD566-8320-49F7-A2F8-BE15047298E9}">
      <dsp:nvSpPr>
        <dsp:cNvPr id="0" name=""/>
        <dsp:cNvSpPr/>
      </dsp:nvSpPr>
      <dsp:spPr>
        <a:xfrm>
          <a:off x="2372822" y="4573651"/>
          <a:ext cx="1295796" cy="8422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Psychosociální bezpečí</a:t>
          </a:r>
        </a:p>
      </dsp:txBody>
      <dsp:txXfrm>
        <a:off x="2413938" y="4614767"/>
        <a:ext cx="1213564" cy="760035"/>
      </dsp:txXfrm>
    </dsp:sp>
    <dsp:sp modelId="{BD945055-DE84-4A0F-B0CC-FEA8D2B0A32A}">
      <dsp:nvSpPr>
        <dsp:cNvPr id="0" name=""/>
        <dsp:cNvSpPr/>
      </dsp:nvSpPr>
      <dsp:spPr>
        <a:xfrm>
          <a:off x="1659487" y="423881"/>
          <a:ext cx="4809024" cy="4809024"/>
        </a:xfrm>
        <a:custGeom>
          <a:avLst/>
          <a:gdLst/>
          <a:ahLst/>
          <a:cxnLst/>
          <a:rect l="0" t="0" r="0" b="0"/>
          <a:pathLst>
            <a:path>
              <a:moveTo>
                <a:pt x="743522" y="4143130"/>
              </a:moveTo>
              <a:arcTo wR="2404512" hR="2404512" stAng="8021515" swAng="135878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2CC94-4C4B-42A1-BDF8-62E1B32FC142}">
      <dsp:nvSpPr>
        <dsp:cNvPr id="0" name=""/>
        <dsp:cNvSpPr/>
      </dsp:nvSpPr>
      <dsp:spPr>
        <a:xfrm>
          <a:off x="1071875" y="2942314"/>
          <a:ext cx="1295796" cy="8422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GDPR</a:t>
          </a:r>
        </a:p>
      </dsp:txBody>
      <dsp:txXfrm>
        <a:off x="1112991" y="2983430"/>
        <a:ext cx="1213564" cy="760035"/>
      </dsp:txXfrm>
    </dsp:sp>
    <dsp:sp modelId="{EB82DA2E-A1CE-48A8-904F-DE7132C1326E}">
      <dsp:nvSpPr>
        <dsp:cNvPr id="0" name=""/>
        <dsp:cNvSpPr/>
      </dsp:nvSpPr>
      <dsp:spPr>
        <a:xfrm>
          <a:off x="1659487" y="423881"/>
          <a:ext cx="4809024" cy="4809024"/>
        </a:xfrm>
        <a:custGeom>
          <a:avLst/>
          <a:gdLst/>
          <a:ahLst/>
          <a:cxnLst/>
          <a:rect l="0" t="0" r="0" b="0"/>
          <a:pathLst>
            <a:path>
              <a:moveTo>
                <a:pt x="2153" y="2506260"/>
              </a:moveTo>
              <a:arcTo wR="2404512" hR="2404512" stAng="10654486" swAng="172635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A71F50-2D41-43D3-ADA2-14995445A3EF}">
      <dsp:nvSpPr>
        <dsp:cNvPr id="0" name=""/>
        <dsp:cNvSpPr/>
      </dsp:nvSpPr>
      <dsp:spPr>
        <a:xfrm>
          <a:off x="1536178" y="908071"/>
          <a:ext cx="1295796" cy="8422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Kybernetická bezpečnost</a:t>
          </a:r>
        </a:p>
      </dsp:txBody>
      <dsp:txXfrm>
        <a:off x="1577294" y="949187"/>
        <a:ext cx="1213564" cy="760035"/>
      </dsp:txXfrm>
    </dsp:sp>
    <dsp:sp modelId="{360AF8D2-7CD2-4399-89D3-CEE90525EA50}">
      <dsp:nvSpPr>
        <dsp:cNvPr id="0" name=""/>
        <dsp:cNvSpPr/>
      </dsp:nvSpPr>
      <dsp:spPr>
        <a:xfrm>
          <a:off x="1659487" y="423881"/>
          <a:ext cx="4809024" cy="4809024"/>
        </a:xfrm>
        <a:custGeom>
          <a:avLst/>
          <a:gdLst/>
          <a:ahLst/>
          <a:cxnLst/>
          <a:rect l="0" t="0" r="0" b="0"/>
          <a:pathLst>
            <a:path>
              <a:moveTo>
                <a:pt x="963184" y="479868"/>
              </a:moveTo>
              <a:arcTo wR="2404512" hR="2404512" stAng="13990270" swAng="101179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8E4DD8-8BF4-4D09-AC8B-2EFDAF4099DF}">
      <dsp:nvSpPr>
        <dsp:cNvPr id="0" name=""/>
        <dsp:cNvSpPr/>
      </dsp:nvSpPr>
      <dsp:spPr>
        <a:xfrm rot="16200000">
          <a:off x="-1843343" y="2770407"/>
          <a:ext cx="4226560" cy="381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6646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 Realizované oblasti bezpečnosti</a:t>
          </a:r>
        </a:p>
      </dsp:txBody>
      <dsp:txXfrm>
        <a:off x="-1843343" y="2770407"/>
        <a:ext cx="4226560" cy="381709"/>
      </dsp:txXfrm>
    </dsp:sp>
    <dsp:sp modelId="{719CFB61-3B5E-4D8A-A94F-593FB56F0F4F}">
      <dsp:nvSpPr>
        <dsp:cNvPr id="0" name=""/>
        <dsp:cNvSpPr/>
      </dsp:nvSpPr>
      <dsp:spPr>
        <a:xfrm>
          <a:off x="402791" y="847981"/>
          <a:ext cx="2017317" cy="422656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336646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cs-CZ" sz="1500" kern="1200" dirty="0"/>
            <a:t>BOZP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cs-CZ" sz="1500" kern="1200" dirty="0"/>
            <a:t>První pomoc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cs-CZ" sz="1500" kern="1200" dirty="0"/>
            <a:t>Požární ochrana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cs-CZ" sz="1500" kern="1200" dirty="0"/>
            <a:t>Kybernetická bezpečnost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cs-CZ" sz="1500" kern="1200" dirty="0"/>
            <a:t>GDPR</a:t>
          </a:r>
        </a:p>
      </dsp:txBody>
      <dsp:txXfrm>
        <a:off x="402791" y="847981"/>
        <a:ext cx="2017317" cy="4226560"/>
      </dsp:txXfrm>
    </dsp:sp>
    <dsp:sp modelId="{18C3E91B-670A-4E40-A8AB-6C4D53F3065C}">
      <dsp:nvSpPr>
        <dsp:cNvPr id="0" name=""/>
        <dsp:cNvSpPr/>
      </dsp:nvSpPr>
      <dsp:spPr>
        <a:xfrm>
          <a:off x="79081" y="344125"/>
          <a:ext cx="763418" cy="7634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60766DD-CB1F-4422-A60A-2A142CCE7B6C}">
      <dsp:nvSpPr>
        <dsp:cNvPr id="0" name=""/>
        <dsp:cNvSpPr/>
      </dsp:nvSpPr>
      <dsp:spPr>
        <a:xfrm rot="16200000">
          <a:off x="994553" y="2770407"/>
          <a:ext cx="4226560" cy="381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6646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Fyzická bezpečnost a ochrana</a:t>
          </a:r>
        </a:p>
      </dsp:txBody>
      <dsp:txXfrm>
        <a:off x="994553" y="2770407"/>
        <a:ext cx="4226560" cy="381709"/>
      </dsp:txXfrm>
    </dsp:sp>
    <dsp:sp modelId="{52447DAB-A4AF-4FB7-B9A4-D45DF48B295B}">
      <dsp:nvSpPr>
        <dsp:cNvPr id="0" name=""/>
        <dsp:cNvSpPr/>
      </dsp:nvSpPr>
      <dsp:spPr>
        <a:xfrm>
          <a:off x="3240688" y="847981"/>
          <a:ext cx="2017317" cy="422656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33672"/>
                <a:satOff val="-321"/>
                <a:lumOff val="1008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33672"/>
                <a:satOff val="-321"/>
                <a:lumOff val="1008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33672"/>
                <a:satOff val="-321"/>
                <a:lumOff val="1008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336646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cs-CZ" sz="1500" kern="1200" dirty="0"/>
            <a:t>Fyzická bezpečnost a ochrana majetku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cs-CZ" sz="1500" kern="1200" dirty="0"/>
            <a:t>Ochrana měkkých cílů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Bezpečnostní technologie: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PZTS/EZS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ACS/IVS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CCTV/KS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ER/NZS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EPS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PCO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500" kern="1200" dirty="0"/>
        </a:p>
      </dsp:txBody>
      <dsp:txXfrm>
        <a:off x="3240688" y="847981"/>
        <a:ext cx="2017317" cy="4226560"/>
      </dsp:txXfrm>
    </dsp:sp>
    <dsp:sp modelId="{BA2BFBE5-8370-4CDD-86FB-D9BDB8EC3F17}">
      <dsp:nvSpPr>
        <dsp:cNvPr id="0" name=""/>
        <dsp:cNvSpPr/>
      </dsp:nvSpPr>
      <dsp:spPr>
        <a:xfrm>
          <a:off x="2916978" y="344125"/>
          <a:ext cx="763418" cy="7634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200477-1813-4FAF-8504-396CBE09028F}">
      <dsp:nvSpPr>
        <dsp:cNvPr id="0" name=""/>
        <dsp:cNvSpPr/>
      </dsp:nvSpPr>
      <dsp:spPr>
        <a:xfrm rot="16200000">
          <a:off x="3832450" y="2770407"/>
          <a:ext cx="4226560" cy="381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6646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Specifické druhy bezpečnosti</a:t>
          </a:r>
        </a:p>
      </dsp:txBody>
      <dsp:txXfrm>
        <a:off x="3832450" y="2770407"/>
        <a:ext cx="4226560" cy="381709"/>
      </dsp:txXfrm>
    </dsp:sp>
    <dsp:sp modelId="{92851F7D-9A49-44E5-AF5C-358FB0E36B79}">
      <dsp:nvSpPr>
        <dsp:cNvPr id="0" name=""/>
        <dsp:cNvSpPr/>
      </dsp:nvSpPr>
      <dsp:spPr>
        <a:xfrm>
          <a:off x="6078585" y="847981"/>
          <a:ext cx="2017317" cy="422656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67344"/>
                <a:satOff val="-642"/>
                <a:lumOff val="2017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67344"/>
                <a:satOff val="-642"/>
                <a:lumOff val="2017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67344"/>
                <a:satOff val="-642"/>
                <a:lumOff val="2017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336646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cs-CZ" sz="1500" kern="1200" dirty="0"/>
            <a:t>Ochrana utajovaných informací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cs-CZ" sz="1500" kern="1200" dirty="0"/>
            <a:t>Zahraniční obchod s vojenským materiálem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NÚKIB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NBÚ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MO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MPO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Voj. Zprav.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IZS (PČR, HZS)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KŘ. PK</a:t>
          </a:r>
        </a:p>
      </dsp:txBody>
      <dsp:txXfrm>
        <a:off x="6078585" y="847981"/>
        <a:ext cx="2017317" cy="4226560"/>
      </dsp:txXfrm>
    </dsp:sp>
    <dsp:sp modelId="{07598AD0-BD09-44FD-9F10-800ED8D61960}">
      <dsp:nvSpPr>
        <dsp:cNvPr id="0" name=""/>
        <dsp:cNvSpPr/>
      </dsp:nvSpPr>
      <dsp:spPr>
        <a:xfrm>
          <a:off x="5754875" y="344125"/>
          <a:ext cx="763418" cy="7634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A7E5003-5D74-40D3-AFE7-01D27D1BCF3E}">
      <dsp:nvSpPr>
        <dsp:cNvPr id="0" name=""/>
        <dsp:cNvSpPr/>
      </dsp:nvSpPr>
      <dsp:spPr>
        <a:xfrm rot="16200000">
          <a:off x="6670347" y="2770407"/>
          <a:ext cx="4226560" cy="381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6646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Psychosociální podpora</a:t>
          </a:r>
        </a:p>
      </dsp:txBody>
      <dsp:txXfrm>
        <a:off x="6670347" y="2770407"/>
        <a:ext cx="4226560" cy="381709"/>
      </dsp:txXfrm>
    </dsp:sp>
    <dsp:sp modelId="{73C8D599-CB55-4546-B86F-BC6A92C7E94D}">
      <dsp:nvSpPr>
        <dsp:cNvPr id="0" name=""/>
        <dsp:cNvSpPr/>
      </dsp:nvSpPr>
      <dsp:spPr>
        <a:xfrm>
          <a:off x="8916482" y="847981"/>
          <a:ext cx="2017317" cy="422656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01016"/>
                <a:satOff val="-963"/>
                <a:lumOff val="3025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101016"/>
                <a:satOff val="-963"/>
                <a:lumOff val="3025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101016"/>
                <a:satOff val="-963"/>
                <a:lumOff val="3025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336646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cs-CZ" sz="1500" kern="1200" dirty="0"/>
            <a:t>ALMA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cs-CZ" sz="1500" kern="1200" dirty="0"/>
            <a:t>APUPA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cs-CZ" sz="1500" kern="1200" dirty="0"/>
            <a:t>SAFE UPCE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cs-CZ" sz="1500" kern="1200" dirty="0"/>
            <a:t>Ombudsman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endParaRPr lang="cs-C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cs-CZ" sz="1500" kern="1200" dirty="0"/>
            <a:t>Externí organizace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500" kern="1200" dirty="0"/>
        </a:p>
      </dsp:txBody>
      <dsp:txXfrm>
        <a:off x="8916482" y="847981"/>
        <a:ext cx="2017317" cy="4226560"/>
      </dsp:txXfrm>
    </dsp:sp>
    <dsp:sp modelId="{0E79D5D1-6E8D-4102-BF54-488A5EF5E643}">
      <dsp:nvSpPr>
        <dsp:cNvPr id="0" name=""/>
        <dsp:cNvSpPr/>
      </dsp:nvSpPr>
      <dsp:spPr>
        <a:xfrm>
          <a:off x="8592772" y="344125"/>
          <a:ext cx="763418" cy="76341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8B978F4-CE59-4A5B-B151-F6E4153987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867867"/>
            <a:ext cx="10515599" cy="883066"/>
          </a:xfrm>
        </p:spPr>
        <p:txBody>
          <a:bodyPr>
            <a:normAutofit/>
          </a:bodyPr>
          <a:lstStyle>
            <a:lvl1pPr marL="0" indent="0" algn="ctr">
              <a:buNone/>
              <a:defRPr sz="5400" b="1">
                <a:latin typeface="+mj-lt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NÁZEV PŘEDNÁŠKY</a:t>
            </a:r>
          </a:p>
        </p:txBody>
      </p:sp>
      <p:pic>
        <p:nvPicPr>
          <p:cNvPr id="20" name="Grafický objekt 19">
            <a:extLst>
              <a:ext uri="{FF2B5EF4-FFF2-40B4-BE49-F238E27FC236}">
                <a16:creationId xmlns:a16="http://schemas.microsoft.com/office/drawing/2014/main" id="{040FDA09-4CDD-4054-ABA0-757F1597AC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275" t="4146" r="14279" b="-4146"/>
          <a:stretch/>
        </p:blipFill>
        <p:spPr>
          <a:xfrm>
            <a:off x="0" y="201854"/>
            <a:ext cx="12192000" cy="4034820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2B69DFC5-3CDE-4CA6-A7A2-A8A3793439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504" y="358057"/>
            <a:ext cx="3722760" cy="3592593"/>
          </a:xfrm>
          <a:prstGeom prst="rect">
            <a:avLst/>
          </a:prstGeom>
        </p:spPr>
      </p:pic>
      <p:sp>
        <p:nvSpPr>
          <p:cNvPr id="9" name="Podnadpis 2">
            <a:extLst>
              <a:ext uri="{FF2B5EF4-FFF2-40B4-BE49-F238E27FC236}">
                <a16:creationId xmlns:a16="http://schemas.microsoft.com/office/drawing/2014/main" id="{83B5E3B2-C48C-4717-B249-E9EF5D452445}"/>
              </a:ext>
            </a:extLst>
          </p:cNvPr>
          <p:cNvSpPr txBox="1">
            <a:spLocks/>
          </p:cNvSpPr>
          <p:nvPr userDrawn="1"/>
        </p:nvSpPr>
        <p:spPr>
          <a:xfrm>
            <a:off x="838200" y="5926751"/>
            <a:ext cx="10515599" cy="729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1" kern="1200">
                <a:solidFill>
                  <a:schemeClr val="tx1"/>
                </a:solidFill>
                <a:latin typeface="Calibri bold" panose="020F0702030404030204" pitchFamily="34" charset="0"/>
                <a:ea typeface="+mn-ea"/>
                <a:cs typeface="Calibri bold" panose="020F07020304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9B163C24-6D53-4B03-8BD5-5341995891D5}"/>
              </a:ext>
            </a:extLst>
          </p:cNvPr>
          <p:cNvSpPr txBox="1">
            <a:spLocks/>
          </p:cNvSpPr>
          <p:nvPr userDrawn="1"/>
        </p:nvSpPr>
        <p:spPr>
          <a:xfrm>
            <a:off x="838200" y="4188145"/>
            <a:ext cx="10515599" cy="442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sz="28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8765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2C003E97-2503-4552-BFF0-0A51701E49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659" r="13027"/>
          <a:stretch/>
        </p:blipFill>
        <p:spPr>
          <a:xfrm>
            <a:off x="-1" y="2105026"/>
            <a:ext cx="12192001" cy="607046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63B7E35-02B2-465A-9377-49D84744A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0593"/>
            <a:ext cx="10515600" cy="509588"/>
          </a:xfrm>
          <a:solidFill>
            <a:schemeClr val="bg1">
              <a:alpha val="62000"/>
            </a:schemeClr>
          </a:solidFill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D3B025-E2FF-477A-8318-EF7BFF30DD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5118"/>
            <a:ext cx="5181600" cy="4351338"/>
          </a:xfrm>
          <a:solidFill>
            <a:schemeClr val="bg1">
              <a:alpha val="62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D68D4A9-54E6-4F7A-B367-62CEF831C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85118"/>
            <a:ext cx="5181600" cy="4351338"/>
          </a:xfrm>
          <a:solidFill>
            <a:schemeClr val="bg1">
              <a:alpha val="62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768454B-8DB0-42B1-A1CD-514FFCFBBB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86" y="320676"/>
            <a:ext cx="1818904" cy="86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97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BFF254B1-BBF4-40D6-8A5A-FFED724988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659" r="13027"/>
          <a:stretch/>
        </p:blipFill>
        <p:spPr>
          <a:xfrm>
            <a:off x="-1" y="2105026"/>
            <a:ext cx="12192001" cy="6070468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65B8D8BF-7D4B-4EF4-96A8-1932383E8DFB}"/>
              </a:ext>
            </a:extLst>
          </p:cNvPr>
          <p:cNvSpPr/>
          <p:nvPr userDrawn="1"/>
        </p:nvSpPr>
        <p:spPr>
          <a:xfrm>
            <a:off x="838200" y="1265275"/>
            <a:ext cx="10515600" cy="5184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FEBF9151-4E65-4B27-958E-EDF1848BB1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65275"/>
            <a:ext cx="10515600" cy="725668"/>
          </a:xfrm>
          <a:solidFill>
            <a:schemeClr val="bg1">
              <a:alpha val="62000"/>
            </a:schemeClr>
          </a:solidFill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21F380F0-1EAC-4B96-B133-A3A65D4CD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8582"/>
            <a:ext cx="10515600" cy="4351338"/>
          </a:xfrm>
          <a:solidFill>
            <a:schemeClr val="bg1"/>
          </a:solidFill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46319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BFF254B1-BBF4-40D6-8A5A-FFED724988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659" r="13027"/>
          <a:stretch/>
        </p:blipFill>
        <p:spPr>
          <a:xfrm>
            <a:off x="-1" y="2105026"/>
            <a:ext cx="12192001" cy="6070468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13D4643B-5A8A-4BD9-A8C9-21401755DAF8}"/>
              </a:ext>
            </a:extLst>
          </p:cNvPr>
          <p:cNvSpPr/>
          <p:nvPr userDrawn="1"/>
        </p:nvSpPr>
        <p:spPr>
          <a:xfrm>
            <a:off x="838200" y="1265275"/>
            <a:ext cx="10515600" cy="5184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35360AD3-13AE-46A8-8175-E4EBE33146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65275"/>
            <a:ext cx="10515600" cy="725668"/>
          </a:xfrm>
          <a:solidFill>
            <a:schemeClr val="bg1">
              <a:alpha val="62000"/>
            </a:schemeClr>
          </a:solidFill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5" name="Zástupný obsah 2">
            <a:extLst>
              <a:ext uri="{FF2B5EF4-FFF2-40B4-BE49-F238E27FC236}">
                <a16:creationId xmlns:a16="http://schemas.microsoft.com/office/drawing/2014/main" id="{B77ABA8E-41BD-4AFD-8923-488BCC74C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8582"/>
            <a:ext cx="10515600" cy="4351338"/>
          </a:xfrm>
          <a:solidFill>
            <a:schemeClr val="bg1"/>
          </a:solidFill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17" name="Obrázek 16" descr="Obsah obrázku text&#10;&#10;Popis byl vytvořen automaticky">
            <a:extLst>
              <a:ext uri="{FF2B5EF4-FFF2-40B4-BE49-F238E27FC236}">
                <a16:creationId xmlns:a16="http://schemas.microsoft.com/office/drawing/2014/main" id="{6458A0E2-24DD-4CFE-A8CA-404075631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21"/>
          <a:stretch/>
        </p:blipFill>
        <p:spPr>
          <a:xfrm>
            <a:off x="7581014" y="373008"/>
            <a:ext cx="4228766" cy="43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32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BFF254B1-BBF4-40D6-8A5A-FFED724988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659" r="13027"/>
          <a:stretch/>
        </p:blipFill>
        <p:spPr>
          <a:xfrm>
            <a:off x="-1" y="2105026"/>
            <a:ext cx="12192001" cy="6070468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72DCC7EC-7BD1-46A5-BF69-84340F8629A6}"/>
              </a:ext>
            </a:extLst>
          </p:cNvPr>
          <p:cNvSpPr/>
          <p:nvPr userDrawn="1"/>
        </p:nvSpPr>
        <p:spPr>
          <a:xfrm>
            <a:off x="838200" y="1265275"/>
            <a:ext cx="10515600" cy="5184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34C64B7-312F-4631-ACAD-D3E6926922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65275"/>
            <a:ext cx="10515600" cy="725668"/>
          </a:xfrm>
          <a:solidFill>
            <a:schemeClr val="bg1">
              <a:alpha val="62000"/>
            </a:schemeClr>
          </a:solidFill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D6042C-E193-43C2-963E-EC5D1ED28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8582"/>
            <a:ext cx="10515600" cy="4351338"/>
          </a:xfrm>
          <a:solidFill>
            <a:schemeClr val="bg1"/>
          </a:solidFill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E3D4962-9668-41DD-A6B8-0621DED8C1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86" y="320676"/>
            <a:ext cx="1818904" cy="86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02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2864ED8C-D76D-4EE4-8956-B1ABECE128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513" y="4249979"/>
            <a:ext cx="4572000" cy="2253446"/>
          </a:xfrm>
        </p:spPr>
        <p:txBody>
          <a:bodyPr/>
          <a:lstStyle>
            <a:lvl1pPr algn="l">
              <a:defRPr sz="4800">
                <a:latin typeface="+mj-lt"/>
              </a:defRPr>
            </a:lvl1pPr>
          </a:lstStyle>
          <a:p>
            <a:r>
              <a:rPr lang="cs-CZ" dirty="0"/>
              <a:t>Děkujeme </a:t>
            </a:r>
            <a:br>
              <a:rPr lang="cs-CZ" dirty="0"/>
            </a:br>
            <a:r>
              <a:rPr lang="cs-CZ" dirty="0"/>
              <a:t>za pozornost.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543478B-EF3A-4179-AB8B-6047F49D43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875" b="28330"/>
          <a:stretch/>
        </p:blipFill>
        <p:spPr>
          <a:xfrm>
            <a:off x="0" y="354576"/>
            <a:ext cx="13465817" cy="402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98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BFF254B1-BBF4-40D6-8A5A-FFED724988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659" r="13027"/>
          <a:stretch/>
        </p:blipFill>
        <p:spPr>
          <a:xfrm>
            <a:off x="-1" y="2105026"/>
            <a:ext cx="12192001" cy="607046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34C64B7-312F-4631-ACAD-D3E6926922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76613"/>
            <a:ext cx="10515600" cy="914330"/>
          </a:xfrm>
          <a:solidFill>
            <a:schemeClr val="bg1">
              <a:alpha val="62000"/>
            </a:schemeClr>
          </a:solidFill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D6042C-E193-43C2-963E-EC5D1ED28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8582"/>
            <a:ext cx="10515600" cy="4351338"/>
          </a:xfrm>
          <a:solidFill>
            <a:schemeClr val="bg1">
              <a:alpha val="62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80197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F19CB12-2BB6-4503-9F37-E748B4DA3C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659" r="13027"/>
          <a:stretch/>
        </p:blipFill>
        <p:spPr>
          <a:xfrm>
            <a:off x="-1" y="2105026"/>
            <a:ext cx="12192001" cy="607046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34C64B7-312F-4631-ACAD-D3E6926922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76613"/>
            <a:ext cx="10515600" cy="914330"/>
          </a:xfrm>
          <a:solidFill>
            <a:schemeClr val="bg1">
              <a:alpha val="62000"/>
            </a:schemeClr>
          </a:solidFill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D6042C-E193-43C2-963E-EC5D1ED28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8582"/>
            <a:ext cx="10515600" cy="4351338"/>
          </a:xfrm>
          <a:solidFill>
            <a:schemeClr val="bg1">
              <a:alpha val="62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6ED9E257-B278-4A32-BB2B-A071116F4D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21"/>
          <a:stretch/>
        </p:blipFill>
        <p:spPr>
          <a:xfrm>
            <a:off x="7581014" y="373008"/>
            <a:ext cx="4228766" cy="43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3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BFF254B1-BBF4-40D6-8A5A-FFED724988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659" r="13027"/>
          <a:stretch/>
        </p:blipFill>
        <p:spPr>
          <a:xfrm>
            <a:off x="-1" y="2105026"/>
            <a:ext cx="12192001" cy="607046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34C64B7-312F-4631-ACAD-D3E6926922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65275"/>
            <a:ext cx="10515600" cy="725668"/>
          </a:xfrm>
          <a:solidFill>
            <a:schemeClr val="bg1">
              <a:alpha val="62000"/>
            </a:schemeClr>
          </a:solidFill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D6042C-E193-43C2-963E-EC5D1ED28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8582"/>
            <a:ext cx="10515600" cy="4351338"/>
          </a:xfrm>
          <a:solidFill>
            <a:schemeClr val="bg1">
              <a:alpha val="62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E3D4962-9668-41DD-A6B8-0621DED8C1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86" y="320676"/>
            <a:ext cx="1818904" cy="86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5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92479858-77A7-4A03-8805-D0E6E90197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659" r="13027"/>
          <a:stretch/>
        </p:blipFill>
        <p:spPr>
          <a:xfrm>
            <a:off x="-1" y="2105026"/>
            <a:ext cx="12192001" cy="607046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EB504D2-95C8-4DA6-AE9F-4E1104240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42268"/>
            <a:ext cx="10515600" cy="953208"/>
          </a:xfrm>
          <a:solidFill>
            <a:schemeClr val="bg1">
              <a:alpha val="62000"/>
            </a:schemeClr>
          </a:solidFill>
        </p:spPr>
        <p:txBody>
          <a:bodyPr anchor="b"/>
          <a:lstStyle>
            <a:lvl1pPr>
              <a:defRPr sz="6000" b="1">
                <a:latin typeface="+mj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E83180-1670-4977-8535-659EEBCC1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752725"/>
            <a:ext cx="10515600" cy="2924175"/>
          </a:xfrm>
          <a:solidFill>
            <a:schemeClr val="bg1">
              <a:alpha val="62000"/>
            </a:schemeClr>
          </a:solidFill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9961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92479858-77A7-4A03-8805-D0E6E90197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659" r="13027"/>
          <a:stretch/>
        </p:blipFill>
        <p:spPr>
          <a:xfrm>
            <a:off x="-1" y="2105026"/>
            <a:ext cx="12192001" cy="607046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EB504D2-95C8-4DA6-AE9F-4E1104240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30149"/>
            <a:ext cx="10515600" cy="866553"/>
          </a:xfrm>
          <a:solidFill>
            <a:schemeClr val="bg1">
              <a:alpha val="62000"/>
            </a:schemeClr>
          </a:solidFill>
        </p:spPr>
        <p:txBody>
          <a:bodyPr anchor="b"/>
          <a:lstStyle>
            <a:lvl1pPr>
              <a:defRPr sz="6000" b="1">
                <a:latin typeface="+mj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E83180-1670-4977-8535-659EEBCC1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752725"/>
            <a:ext cx="10515600" cy="2924175"/>
          </a:xfrm>
          <a:solidFill>
            <a:schemeClr val="bg1">
              <a:alpha val="62000"/>
            </a:schemeClr>
          </a:solidFill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cs-CZ" dirty="0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FC653042-25CA-4265-A5B6-4B35181A36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21"/>
          <a:stretch/>
        </p:blipFill>
        <p:spPr>
          <a:xfrm>
            <a:off x="7581014" y="373008"/>
            <a:ext cx="4228766" cy="43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45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1EF2BD10-4BD1-4021-8F52-6080177EA3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659" r="13027"/>
          <a:stretch/>
        </p:blipFill>
        <p:spPr>
          <a:xfrm>
            <a:off x="-1" y="2105026"/>
            <a:ext cx="12192001" cy="607046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EB504D2-95C8-4DA6-AE9F-4E1104240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50335"/>
            <a:ext cx="10515600" cy="1126774"/>
          </a:xfrm>
          <a:solidFill>
            <a:schemeClr val="bg1">
              <a:alpha val="62000"/>
            </a:schemeClr>
          </a:solidFill>
        </p:spPr>
        <p:txBody>
          <a:bodyPr anchor="b"/>
          <a:lstStyle>
            <a:lvl1pPr>
              <a:defRPr sz="6000" b="1">
                <a:latin typeface="+mj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E83180-1670-4977-8535-659EEBCC1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752725"/>
            <a:ext cx="10515600" cy="2924175"/>
          </a:xfrm>
          <a:solidFill>
            <a:schemeClr val="bg1">
              <a:alpha val="62000"/>
            </a:schemeClr>
          </a:solidFill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8975AE3-DE1D-4FB3-A568-13C3F8FB09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86" y="320676"/>
            <a:ext cx="1818904" cy="86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02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2C003E97-2503-4552-BFF0-0A51701E49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659" r="13027"/>
          <a:stretch/>
        </p:blipFill>
        <p:spPr>
          <a:xfrm>
            <a:off x="-1" y="2105026"/>
            <a:ext cx="12192001" cy="607046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63B7E35-02B2-465A-9377-49D84744A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7357"/>
            <a:ext cx="10515600" cy="723331"/>
          </a:xfrm>
          <a:solidFill>
            <a:schemeClr val="bg1">
              <a:alpha val="62000"/>
            </a:schemeClr>
          </a:solidFill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D3B025-E2FF-477A-8318-EF7BFF30DD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solidFill>
            <a:schemeClr val="bg1">
              <a:alpha val="62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D68D4A9-54E6-4F7A-B367-62CEF831C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solidFill>
            <a:schemeClr val="bg1">
              <a:alpha val="62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5524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739E20E2-1ADE-4774-8215-4E8FC2EFDC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659" r="13027"/>
          <a:stretch/>
        </p:blipFill>
        <p:spPr>
          <a:xfrm>
            <a:off x="-1" y="2105026"/>
            <a:ext cx="12192001" cy="607046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63B7E35-02B2-465A-9377-49D84744A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7357"/>
            <a:ext cx="10515600" cy="723331"/>
          </a:xfrm>
          <a:solidFill>
            <a:schemeClr val="bg1">
              <a:alpha val="62000"/>
            </a:schemeClr>
          </a:solidFill>
        </p:spPr>
        <p:txBody>
          <a:bodyPr/>
          <a:lstStyle>
            <a:lvl1pPr>
              <a:defRPr b="1"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D3B025-E2FF-477A-8318-EF7BFF30DD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solidFill>
            <a:schemeClr val="bg1">
              <a:alpha val="62000"/>
            </a:schemeClr>
          </a:solidFill>
        </p:spPr>
        <p:txBody>
          <a:bodyPr/>
          <a:lstStyle>
            <a:lvl1pPr>
              <a:defRPr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+mn-lt"/>
                <a:cs typeface="Times New Roman" panose="02020603050405020304" pitchFamily="18" charset="0"/>
              </a:defRPr>
            </a:lvl2pPr>
            <a:lvl3pPr>
              <a:defRPr>
                <a:latin typeface="+mn-lt"/>
                <a:cs typeface="Times New Roman" panose="02020603050405020304" pitchFamily="18" charset="0"/>
              </a:defRPr>
            </a:lvl3pPr>
            <a:lvl4pPr>
              <a:defRPr>
                <a:latin typeface="+mn-lt"/>
                <a:cs typeface="Times New Roman" panose="02020603050405020304" pitchFamily="18" charset="0"/>
              </a:defRPr>
            </a:lvl4pPr>
            <a:lvl5pPr>
              <a:defRPr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D68D4A9-54E6-4F7A-B367-62CEF831C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solidFill>
            <a:schemeClr val="bg1">
              <a:alpha val="62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2524FB12-6F18-4EE5-8CB5-C77BBC56E1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21"/>
          <a:stretch/>
        </p:blipFill>
        <p:spPr>
          <a:xfrm>
            <a:off x="7581014" y="373008"/>
            <a:ext cx="4228766" cy="43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2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2E3AD2E-F053-4DAB-ACB5-7ED19A2A0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14C635D-907C-4B4A-B52C-94DA473A7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FCD01E-37CE-4533-9F32-0208CE6E4F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048FD-A6C3-4236-99EE-75E417806F4D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8EFBD4-F771-4442-9523-49D6EB0EE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3590F2-1106-4009-B19E-26CD35F84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D30F0-CC34-4D85-8524-9209ED0B5A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992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2" r:id="rId3"/>
    <p:sldLayoutId id="2147483666" r:id="rId4"/>
    <p:sldLayoutId id="2147483663" r:id="rId5"/>
    <p:sldLayoutId id="2147483665" r:id="rId6"/>
    <p:sldLayoutId id="2147483651" r:id="rId7"/>
    <p:sldLayoutId id="2147483652" r:id="rId8"/>
    <p:sldLayoutId id="2147483664" r:id="rId9"/>
    <p:sldLayoutId id="2147483667" r:id="rId10"/>
    <p:sldLayoutId id="2147483668" r:id="rId11"/>
    <p:sldLayoutId id="2147483669" r:id="rId12"/>
    <p:sldLayoutId id="2147483670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chrankaapp.cz/" TargetMode="External"/><Relationship Id="rId2" Type="http://schemas.openxmlformats.org/officeDocument/2006/relationships/hyperlink" Target="https://www.zzshmp.cz/prvni-pomoc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hyperlink" Target="https://www.zachrankaapp.cz/aed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upce.cz/sos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Ierde6f9A0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dnadpis 10">
            <a:extLst>
              <a:ext uri="{FF2B5EF4-FFF2-40B4-BE49-F238E27FC236}">
                <a16:creationId xmlns:a16="http://schemas.microsoft.com/office/drawing/2014/main" id="{51FED31D-530D-4EC6-B371-9DCC0A0819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Základy bezpečnosti a OMC na UPCE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BD27CFB-B582-4B11-AA90-9B4D49F37B68}"/>
              </a:ext>
            </a:extLst>
          </p:cNvPr>
          <p:cNvSpPr txBox="1">
            <a:spLocks/>
          </p:cNvSpPr>
          <p:nvPr/>
        </p:nvSpPr>
        <p:spPr>
          <a:xfrm>
            <a:off x="838200" y="5926751"/>
            <a:ext cx="10515599" cy="729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1" kern="1200">
                <a:solidFill>
                  <a:schemeClr val="tx1"/>
                </a:solidFill>
                <a:latin typeface="Calibri bold" panose="020F0702030404030204" pitchFamily="34" charset="0"/>
                <a:ea typeface="+mn-ea"/>
                <a:cs typeface="Calibri bold" panose="020F07020304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9C4810A7-69D8-4056-8E63-2164E07FE8A0}"/>
              </a:ext>
            </a:extLst>
          </p:cNvPr>
          <p:cNvSpPr txBox="1">
            <a:spLocks/>
          </p:cNvSpPr>
          <p:nvPr/>
        </p:nvSpPr>
        <p:spPr>
          <a:xfrm>
            <a:off x="838200" y="4188145"/>
            <a:ext cx="10515599" cy="442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b="1" dirty="0">
                <a:cs typeface="Times New Roman" panose="02020603050405020304" pitchFamily="18" charset="0"/>
              </a:rPr>
              <a:t>UNIVERZITA PARDUBICE</a:t>
            </a:r>
          </a:p>
        </p:txBody>
      </p:sp>
    </p:spTree>
    <p:extLst>
      <p:ext uri="{BB962C8B-B14F-4D97-AF65-F5344CB8AC3E}">
        <p14:creationId xmlns:p14="http://schemas.microsoft.com/office/powerpoint/2010/main" val="3854314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1B07FC4F-F592-D4E4-833C-C0A58874D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0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30D2245A-C42E-C875-369A-7B291DA98E4A}"/>
              </a:ext>
            </a:extLst>
          </p:cNvPr>
          <p:cNvSpPr txBox="1"/>
          <p:nvPr/>
        </p:nvSpPr>
        <p:spPr>
          <a:xfrm>
            <a:off x="0" y="5953720"/>
            <a:ext cx="12192000" cy="70788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66FF99"/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chemeClr val="tx1"/>
                </a:solidFill>
              </a:rPr>
              <a:t>Metody U.S.B. – SCHOVEJ SE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B826DAF-463A-381C-6EE5-CA20CB452ED3}"/>
              </a:ext>
            </a:extLst>
          </p:cNvPr>
          <p:cNvSpPr txBox="1"/>
          <p:nvPr/>
        </p:nvSpPr>
        <p:spPr>
          <a:xfrm>
            <a:off x="8413668" y="2113808"/>
            <a:ext cx="1514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ZHASNI světla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E0DC69E-49BE-DE7A-6955-43D3D16A04F2}"/>
              </a:ext>
            </a:extLst>
          </p:cNvPr>
          <p:cNvSpPr txBox="1"/>
          <p:nvPr/>
        </p:nvSpPr>
        <p:spPr>
          <a:xfrm rot="18170606">
            <a:off x="782940" y="3931333"/>
            <a:ext cx="1586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ZATÁHNI okna</a:t>
            </a:r>
            <a:r>
              <a:rPr lang="cs-CZ" dirty="0"/>
              <a:t>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FAE2FD1-923A-20B9-3F7A-4820D010A428}"/>
              </a:ext>
            </a:extLst>
          </p:cNvPr>
          <p:cNvSpPr txBox="1"/>
          <p:nvPr/>
        </p:nvSpPr>
        <p:spPr>
          <a:xfrm>
            <a:off x="10499357" y="5295661"/>
            <a:ext cx="1692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SCHOVEJ SE</a:t>
            </a:r>
          </a:p>
        </p:txBody>
      </p:sp>
    </p:spTree>
    <p:extLst>
      <p:ext uri="{BB962C8B-B14F-4D97-AF65-F5344CB8AC3E}">
        <p14:creationId xmlns:p14="http://schemas.microsoft.com/office/powerpoint/2010/main" val="8477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AB1275-0AD6-72D6-541B-D33427B6A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7357"/>
            <a:ext cx="10515600" cy="723331"/>
          </a:xfrm>
        </p:spPr>
        <p:txBody>
          <a:bodyPr anchor="ctr">
            <a:normAutofit/>
          </a:bodyPr>
          <a:lstStyle/>
          <a:p>
            <a:r>
              <a:rPr lang="cs-CZ" dirty="0"/>
              <a:t>Metody U.S.B. – </a:t>
            </a:r>
            <a:r>
              <a:rPr lang="cs-CZ" dirty="0">
                <a:solidFill>
                  <a:srgbClr val="00B050"/>
                </a:solidFill>
              </a:rPr>
              <a:t>SCHOVEJ SE </a:t>
            </a:r>
            <a:r>
              <a:rPr lang="cs-CZ" dirty="0"/>
              <a:t>- (barikáda)</a:t>
            </a:r>
          </a:p>
        </p:txBody>
      </p:sp>
      <p:pic>
        <p:nvPicPr>
          <p:cNvPr id="9" name="Zástupný obsah 8" descr="Obsah obrázku zeď, interiér, text, bílá tabule&#10;&#10;Popis byl vytvořen automaticky">
            <a:extLst>
              <a:ext uri="{FF2B5EF4-FFF2-40B4-BE49-F238E27FC236}">
                <a16:creationId xmlns:a16="http://schemas.microsoft.com/office/drawing/2014/main" id="{9A37CCD1-CEA9-DC9F-8B45-A6BAE45E3F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38567" b="11047"/>
          <a:stretch/>
        </p:blipFill>
        <p:spPr>
          <a:xfrm>
            <a:off x="838200" y="1825625"/>
            <a:ext cx="5181600" cy="4351338"/>
          </a:xfrm>
          <a:noFill/>
        </p:spPr>
      </p:pic>
      <p:pic>
        <p:nvPicPr>
          <p:cNvPr id="17" name="Zástupný obsah 16">
            <a:extLst>
              <a:ext uri="{FF2B5EF4-FFF2-40B4-BE49-F238E27FC236}">
                <a16:creationId xmlns:a16="http://schemas.microsoft.com/office/drawing/2014/main" id="{AD3771D3-5FC7-A790-B27E-370A20ABBE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676605" y="1825625"/>
            <a:ext cx="367719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4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A43F2A-4727-1EEB-FB84-A462A97AA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U.S.B. – </a:t>
            </a:r>
            <a:r>
              <a:rPr lang="cs-CZ" dirty="0">
                <a:solidFill>
                  <a:srgbClr val="00B050"/>
                </a:solidFill>
              </a:rPr>
              <a:t>„BOJUJ“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BEC821-3E3F-AAF5-C0E5-839663904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3000" b="1" dirty="0">
                <a:solidFill>
                  <a:srgbClr val="FF0000"/>
                </a:solidFill>
              </a:rPr>
              <a:t>BOJUJ </a:t>
            </a:r>
            <a:r>
              <a:rPr lang="cs-CZ" sz="3000" dirty="0">
                <a:solidFill>
                  <a:srgbClr val="FF0000"/>
                </a:solidFill>
              </a:rPr>
              <a:t>- pokud nezbývá jiná možnost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/>
              <a:t>Pokud je váš život v přímém ohrožení, </a:t>
            </a:r>
            <a:r>
              <a:rPr lang="cs-CZ" b="1" dirty="0">
                <a:solidFill>
                  <a:srgbClr val="0070C0"/>
                </a:solidFill>
              </a:rPr>
              <a:t>bojujte</a:t>
            </a:r>
            <a:r>
              <a:rPr lang="cs-CZ" b="1" dirty="0"/>
              <a:t>!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/>
              <a:t>Snažte se zneškodnit útočníka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Jednejte rychle, násilně, agresivně, brutálně a zákeřně.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Použijte jakékoliv předměty, které se dají využít jako zbraně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70C0"/>
                </a:solidFill>
              </a:rPr>
              <a:t>Židle, hasicí přístroj, monitor, tužka, nůžky, kabel, klíče, batoh, 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Ve více lidech – útočte najednou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Jednejte maximálně efektivně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/>
              <a:t>Útok směřujte na kritické místa (oči, krční tepny, genitálie, </a:t>
            </a:r>
            <a:r>
              <a:rPr lang="cs-CZ" dirty="0" err="1"/>
              <a:t>solar</a:t>
            </a:r>
            <a:r>
              <a:rPr lang="cs-CZ" dirty="0"/>
              <a:t> plexus)</a:t>
            </a:r>
          </a:p>
          <a:p>
            <a:endParaRPr lang="cs-CZ" dirty="0"/>
          </a:p>
        </p:txBody>
      </p:sp>
      <p:pic>
        <p:nvPicPr>
          <p:cNvPr id="5" name="Grafický objekt 4" descr="Bojová umění se souvislou výplní">
            <a:extLst>
              <a:ext uri="{FF2B5EF4-FFF2-40B4-BE49-F238E27FC236}">
                <a16:creationId xmlns:a16="http://schemas.microsoft.com/office/drawing/2014/main" id="{1E8F4E8A-9F5E-B77D-A674-B688931E8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0909" y="4955373"/>
            <a:ext cx="1581551" cy="1581551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0605556-F138-7541-4FD1-71132480D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4058" y="1076613"/>
            <a:ext cx="4212565" cy="2170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0052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226C11-250F-7909-46CD-75520367F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při oznámení události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EAC115-2EEC-8675-D665-6BA357CFC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chemeClr val="accent1"/>
                </a:solidFill>
              </a:rPr>
              <a:t>Včasné zavolání může zachránit životy</a:t>
            </a:r>
          </a:p>
          <a:p>
            <a:r>
              <a:rPr lang="cs-CZ" dirty="0">
                <a:solidFill>
                  <a:srgbClr val="00B050"/>
                </a:solidFill>
              </a:rPr>
              <a:t>Volejte pokud to situace dovolí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(lze i napsat SMS na číslo 158).</a:t>
            </a:r>
          </a:p>
          <a:p>
            <a:r>
              <a:rPr lang="cs-CZ" dirty="0">
                <a:solidFill>
                  <a:srgbClr val="0070C0"/>
                </a:solidFill>
              </a:rPr>
              <a:t>Upřesněte místo</a:t>
            </a:r>
            <a:r>
              <a:rPr lang="cs-CZ" dirty="0"/>
              <a:t>, kde se nacházíte </a:t>
            </a:r>
          </a:p>
          <a:p>
            <a:pPr lvl="1"/>
            <a:r>
              <a:rPr lang="cs-CZ" dirty="0"/>
              <a:t>Znalost názvů a adres objektů UPCE</a:t>
            </a:r>
          </a:p>
          <a:p>
            <a:r>
              <a:rPr lang="cs-CZ" dirty="0"/>
              <a:t>Svými slovy </a:t>
            </a:r>
            <a:r>
              <a:rPr lang="cs-CZ" dirty="0">
                <a:solidFill>
                  <a:srgbClr val="0070C0"/>
                </a:solidFill>
              </a:rPr>
              <a:t>sdělte, co se stalo</a:t>
            </a:r>
          </a:p>
          <a:p>
            <a:r>
              <a:rPr lang="cs-CZ" dirty="0"/>
              <a:t>Odpovídejte na dotazy operátora</a:t>
            </a:r>
          </a:p>
          <a:p>
            <a:r>
              <a:rPr lang="cs-CZ" dirty="0"/>
              <a:t>Hovor ukončete, až po výzvě operátora</a:t>
            </a:r>
          </a:p>
          <a:p>
            <a:endParaRPr lang="cs-CZ" dirty="0"/>
          </a:p>
        </p:txBody>
      </p:sp>
      <p:pic>
        <p:nvPicPr>
          <p:cNvPr id="7" name="Grafický objekt 6" descr="Telefonovat se souvislou výplní">
            <a:extLst>
              <a:ext uri="{FF2B5EF4-FFF2-40B4-BE49-F238E27FC236}">
                <a16:creationId xmlns:a16="http://schemas.microsoft.com/office/drawing/2014/main" id="{E20E9B31-173B-2396-A492-45D2009F1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9400" y="968974"/>
            <a:ext cx="914400" cy="914400"/>
          </a:xfrm>
          <a:prstGeom prst="rect">
            <a:avLst/>
          </a:prstGeom>
        </p:spPr>
      </p:pic>
      <p:pic>
        <p:nvPicPr>
          <p:cNvPr id="9" name="Grafický objekt 8" descr="Chytrý telefon se souvislou výplní">
            <a:extLst>
              <a:ext uri="{FF2B5EF4-FFF2-40B4-BE49-F238E27FC236}">
                <a16:creationId xmlns:a16="http://schemas.microsoft.com/office/drawing/2014/main" id="{F5768137-F5DA-FE08-3401-1461C44DBC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79450" y="3799932"/>
            <a:ext cx="914400" cy="91440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F9FC2E9F-B4D0-9809-1742-4CDE5377ED7B}"/>
              </a:ext>
            </a:extLst>
          </p:cNvPr>
          <p:cNvSpPr txBox="1"/>
          <p:nvPr/>
        </p:nvSpPr>
        <p:spPr>
          <a:xfrm>
            <a:off x="7977150" y="3751987"/>
            <a:ext cx="36314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Důležité kontakty:</a:t>
            </a:r>
          </a:p>
          <a:p>
            <a:r>
              <a:rPr lang="cs-CZ" b="1" dirty="0"/>
              <a:t>158 – Policie ČR</a:t>
            </a:r>
          </a:p>
          <a:p>
            <a:r>
              <a:rPr lang="cs-CZ" b="1" dirty="0"/>
              <a:t>155</a:t>
            </a:r>
            <a:r>
              <a:rPr lang="cs-CZ" dirty="0"/>
              <a:t> – Zdravotnická záchranná služba</a:t>
            </a:r>
          </a:p>
          <a:p>
            <a:r>
              <a:rPr lang="cs-CZ" b="1" dirty="0"/>
              <a:t>150</a:t>
            </a:r>
            <a:r>
              <a:rPr lang="cs-CZ" dirty="0"/>
              <a:t> – Hasičský záchranný sbor</a:t>
            </a:r>
          </a:p>
          <a:p>
            <a:r>
              <a:rPr lang="cs-CZ" b="1" dirty="0"/>
              <a:t>156</a:t>
            </a:r>
            <a:r>
              <a:rPr lang="cs-CZ" dirty="0"/>
              <a:t> – Městská policie</a:t>
            </a:r>
          </a:p>
          <a:p>
            <a:r>
              <a:rPr lang="cs-CZ" b="1" dirty="0"/>
              <a:t>112</a:t>
            </a:r>
            <a:r>
              <a:rPr lang="cs-CZ" dirty="0"/>
              <a:t> – Tísňové volání - HZS</a:t>
            </a:r>
          </a:p>
        </p:txBody>
      </p:sp>
    </p:spTree>
    <p:extLst>
      <p:ext uri="{BB962C8B-B14F-4D97-AF65-F5344CB8AC3E}">
        <p14:creationId xmlns:p14="http://schemas.microsoft.com/office/powerpoint/2010/main" val="1330623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239E12-476C-7ECC-4F2E-C67113934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pomoc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98B68B-28CF-E8D3-142F-ED734DE9D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cs-CZ" b="1" dirty="0"/>
              <a:t>První pomoc </a:t>
            </a:r>
            <a:r>
              <a:rPr lang="cs-CZ" dirty="0"/>
              <a:t>je soubor jednoduchých a účelných opatření, cílem je záchrana života nebo zdraví – </a:t>
            </a:r>
            <a:r>
              <a:rPr lang="cs-CZ" dirty="0">
                <a:solidFill>
                  <a:srgbClr val="0070C0"/>
                </a:solidFill>
              </a:rPr>
              <a:t>Zavolej na 155 </a:t>
            </a:r>
            <a:r>
              <a:rPr lang="cs-CZ" dirty="0"/>
              <a:t>nebo použij aplikaci </a:t>
            </a:r>
            <a:r>
              <a:rPr lang="cs-CZ" dirty="0">
                <a:solidFill>
                  <a:srgbClr val="0070C0"/>
                </a:solidFill>
              </a:rPr>
              <a:t>Záchranka</a:t>
            </a:r>
          </a:p>
          <a:p>
            <a:pPr algn="just"/>
            <a:r>
              <a:rPr lang="cs-CZ" b="1" dirty="0"/>
              <a:t>Laická první pomoc </a:t>
            </a:r>
            <a:r>
              <a:rPr lang="cs-CZ" dirty="0"/>
              <a:t>je soubor základních opatření (zdravotních nebo technických), která lze provést laikem bez specializovaného vybavení</a:t>
            </a:r>
          </a:p>
          <a:p>
            <a:r>
              <a:rPr lang="cs-CZ" dirty="0"/>
              <a:t>Odkaz a návody ZZS Praha:</a:t>
            </a:r>
          </a:p>
          <a:p>
            <a:pPr lvl="1"/>
            <a:r>
              <a:rPr lang="cs-CZ" dirty="0">
                <a:hlinkClick r:id="rId2"/>
              </a:rPr>
              <a:t>První pomoc – Zdravotnická záchranná služba hl. m. Prahy</a:t>
            </a:r>
            <a:endParaRPr lang="cs-CZ" dirty="0"/>
          </a:p>
          <a:p>
            <a:r>
              <a:rPr lang="cs-CZ" dirty="0">
                <a:solidFill>
                  <a:srgbClr val="00B050"/>
                </a:solidFill>
              </a:rPr>
              <a:t>Aplikace Záchranka:</a:t>
            </a:r>
          </a:p>
          <a:p>
            <a:pPr lvl="1"/>
            <a:r>
              <a:rPr lang="cs-CZ" dirty="0">
                <a:hlinkClick r:id="rId3"/>
              </a:rPr>
              <a:t>Záchranka</a:t>
            </a:r>
            <a:endParaRPr lang="cs-CZ" dirty="0"/>
          </a:p>
          <a:p>
            <a:r>
              <a:rPr lang="cs-CZ" dirty="0"/>
              <a:t>Využití AED </a:t>
            </a:r>
            <a:r>
              <a:rPr lang="cs-CZ" sz="2000" dirty="0"/>
              <a:t>- </a:t>
            </a:r>
            <a:r>
              <a:rPr lang="cs-CZ" sz="2000" b="0" i="0" dirty="0">
                <a:solidFill>
                  <a:srgbClr val="333333"/>
                </a:solidFill>
                <a:effectLst/>
                <a:latin typeface="Helvetica Neue"/>
              </a:rPr>
              <a:t>automatické elektronické defibrilátory</a:t>
            </a:r>
            <a:r>
              <a:rPr lang="cs-CZ" sz="2000" dirty="0"/>
              <a:t> na UPCE</a:t>
            </a:r>
          </a:p>
          <a:p>
            <a:pPr lvl="1"/>
            <a:r>
              <a:rPr lang="cs-CZ" dirty="0">
                <a:hlinkClick r:id="rId4"/>
              </a:rPr>
              <a:t>AED</a:t>
            </a:r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9D2BFF-78E6-800A-309D-F1565EDD2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014" y="4274251"/>
            <a:ext cx="1984786" cy="198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241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1AD772-25B2-830F-12F4-CFD1A1A65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po příjezdu POLICIE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2CC7FE-DA41-8DD5-40F9-513C91E0E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dirty="0"/>
              <a:t>Když na místo dorazí bezpečnostní složky:</a:t>
            </a:r>
          </a:p>
          <a:p>
            <a:pPr lvl="1"/>
            <a:r>
              <a:rPr lang="cs-CZ" dirty="0"/>
              <a:t>Zůstaňte v klidu a poslouchejte instrukce</a:t>
            </a:r>
          </a:p>
          <a:p>
            <a:pPr lvl="1"/>
            <a:r>
              <a:rPr lang="cs-CZ" dirty="0"/>
              <a:t>Ruce držte vždy ve viditelné pozici (odložte vše z rukou)</a:t>
            </a:r>
          </a:p>
          <a:p>
            <a:pPr lvl="1"/>
            <a:r>
              <a:rPr lang="cs-CZ" dirty="0"/>
              <a:t>Vyvarujte se křiku a divoké gestikulaci</a:t>
            </a:r>
          </a:p>
          <a:p>
            <a:pPr lvl="1"/>
            <a:r>
              <a:rPr lang="cs-CZ" dirty="0"/>
              <a:t>Poskytněte informace o útočníkovi </a:t>
            </a:r>
          </a:p>
          <a:p>
            <a:pPr lvl="2"/>
            <a:r>
              <a:rPr lang="cs-CZ" dirty="0"/>
              <a:t>počet, zbraň, vzhled, oblečení, směr pohybu,… </a:t>
            </a:r>
          </a:p>
          <a:p>
            <a:pPr lvl="1"/>
            <a:r>
              <a:rPr lang="cs-CZ" dirty="0"/>
              <a:t>Poslouchejte instrukce</a:t>
            </a:r>
          </a:p>
          <a:p>
            <a:pPr marL="914400" lvl="2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Mějte na paměti, že nejdříve je nutné eliminovat útočníky a pomoc zraněným je již na cestě.</a:t>
            </a:r>
          </a:p>
        </p:txBody>
      </p:sp>
      <p:pic>
        <p:nvPicPr>
          <p:cNvPr id="1026" name="Picture 2" descr="Policie České republiky Krajské ředitelství policie Jihočeského kraje ...">
            <a:extLst>
              <a:ext uri="{FF2B5EF4-FFF2-40B4-BE49-F238E27FC236}">
                <a16:creationId xmlns:a16="http://schemas.microsoft.com/office/drawing/2014/main" id="{B1C4A133-4AC3-8C57-8129-B13AE318B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35" y="2138998"/>
            <a:ext cx="2206165" cy="213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563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2AF844-5596-767E-851B-FBBE5BF7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Školení a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EFB1D-47F8-3769-C5F6-DF2DE02E7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cs-CZ" dirty="0"/>
              <a:t>UPCE v rámci bezpečnosti připravila:</a:t>
            </a:r>
          </a:p>
          <a:p>
            <a:pPr lvl="1"/>
            <a:r>
              <a:rPr lang="cs-CZ" b="1" dirty="0"/>
              <a:t>webovou stránku </a:t>
            </a:r>
            <a:r>
              <a:rPr lang="cs-CZ" sz="1800" u="sng" dirty="0">
                <a:solidFill>
                  <a:srgbClr val="D9534F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www.upce.cz/sos</a:t>
            </a:r>
            <a:r>
              <a:rPr lang="cs-CZ" sz="1800" u="sng" dirty="0">
                <a:solidFill>
                  <a:srgbClr val="D9534F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2"/>
            <a:r>
              <a:rPr lang="cs-CZ" dirty="0"/>
              <a:t>zde najdete důležité telefonické kontakty na recepce, </a:t>
            </a:r>
          </a:p>
          <a:p>
            <a:pPr lvl="2"/>
            <a:r>
              <a:rPr lang="cs-CZ" dirty="0"/>
              <a:t>doporučené postupy, užitečné kontakty, atd.</a:t>
            </a:r>
          </a:p>
          <a:p>
            <a:pPr lvl="1"/>
            <a:r>
              <a:rPr lang="cs-CZ" dirty="0"/>
              <a:t>online </a:t>
            </a:r>
            <a:r>
              <a:rPr lang="cs-CZ" b="1" dirty="0"/>
              <a:t>vzdělávací kurz </a:t>
            </a:r>
            <a:r>
              <a:rPr lang="cs-CZ" dirty="0"/>
              <a:t>v LMS </a:t>
            </a:r>
            <a:r>
              <a:rPr lang="cs-CZ" dirty="0" err="1"/>
              <a:t>moodle.upce</a:t>
            </a:r>
            <a:r>
              <a:rPr lang="cs-CZ" dirty="0"/>
              <a:t>  - "</a:t>
            </a:r>
            <a:r>
              <a:rPr lang="cs-CZ" dirty="0">
                <a:solidFill>
                  <a:srgbClr val="0070C0"/>
                </a:solidFill>
              </a:rPr>
              <a:t>Řešení krizových situací</a:t>
            </a:r>
            <a:r>
              <a:rPr lang="cs-CZ" dirty="0"/>
              <a:t>„</a:t>
            </a:r>
          </a:p>
          <a:p>
            <a:pPr lvl="1"/>
            <a:r>
              <a:rPr lang="cs-CZ" dirty="0"/>
              <a:t>realizuje </a:t>
            </a:r>
            <a:r>
              <a:rPr lang="cs-CZ" b="1" dirty="0"/>
              <a:t>školení a nácviky </a:t>
            </a:r>
            <a:r>
              <a:rPr lang="cs-CZ" dirty="0"/>
              <a:t>při mimořádných událostech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UPCE spolupracuje s bezpečnostními složkami ČR</a:t>
            </a:r>
          </a:p>
          <a:p>
            <a:pPr lvl="1"/>
            <a:r>
              <a:rPr lang="cs-CZ" dirty="0"/>
              <a:t>koordinuje bezpečnost s MŠMT</a:t>
            </a:r>
          </a:p>
          <a:p>
            <a:endParaRPr lang="cs-CZ" dirty="0"/>
          </a:p>
        </p:txBody>
      </p:sp>
      <p:pic>
        <p:nvPicPr>
          <p:cNvPr id="5" name="Grafický objekt 4" descr="Třída se souvislou výplní">
            <a:extLst>
              <a:ext uri="{FF2B5EF4-FFF2-40B4-BE49-F238E27FC236}">
                <a16:creationId xmlns:a16="http://schemas.microsoft.com/office/drawing/2014/main" id="{006DB5F9-A3B1-7FC6-9A90-66FAFF535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97428" y="1076543"/>
            <a:ext cx="914400" cy="9144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8478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744B480-A0E0-4560-8F1E-214DABF1E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512" y="4249979"/>
            <a:ext cx="5263487" cy="2253446"/>
          </a:xfrm>
        </p:spPr>
        <p:txBody>
          <a:bodyPr/>
          <a:lstStyle/>
          <a:p>
            <a:pPr algn="ctr"/>
            <a:r>
              <a:rPr lang="cs-CZ" dirty="0"/>
              <a:t>Fyzická bezpečnost</a:t>
            </a:r>
            <a:br>
              <a:rPr lang="cs-CZ" dirty="0"/>
            </a:br>
            <a:r>
              <a:rPr lang="cs-CZ" dirty="0"/>
              <a:t>UPCE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3434602D-78F7-433D-ACF3-AB9EB850205F}"/>
              </a:ext>
            </a:extLst>
          </p:cNvPr>
          <p:cNvSpPr txBox="1">
            <a:spLocks/>
          </p:cNvSpPr>
          <p:nvPr/>
        </p:nvSpPr>
        <p:spPr>
          <a:xfrm>
            <a:off x="8677275" y="5569527"/>
            <a:ext cx="2682211" cy="933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Ing. Martin Hnízdo</a:t>
            </a:r>
          </a:p>
          <a:p>
            <a:pPr algn="l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martin.hnizdo@upce.cz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566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3BF1EE9-12EF-4A5F-84EE-354D2D057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457" y="2838301"/>
            <a:ext cx="4279085" cy="914330"/>
          </a:xfrm>
        </p:spPr>
        <p:txBody>
          <a:bodyPr/>
          <a:lstStyle/>
          <a:p>
            <a:r>
              <a:rPr lang="cs-CZ" dirty="0"/>
              <a:t>Bezpečnost UPCE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61F1759-03AA-FF6D-0E3D-C7E121F7BF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696589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150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7254EE8-8EF5-4C59-F4E2-F6924D0D96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2093414"/>
              </p:ext>
            </p:extLst>
          </p:nvPr>
        </p:nvGraphicFramePr>
        <p:xfrm>
          <a:off x="563926" y="853890"/>
          <a:ext cx="110128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8445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35EC3C-0B77-CDC7-E3EF-09D8427F4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principy bezpečnosti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A476A7-968C-3F98-A444-21A8022E0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900" b="1" dirty="0"/>
              <a:t>Tyto principy jsou základními znalostmi,</a:t>
            </a:r>
            <a:r>
              <a:rPr lang="cs-CZ" sz="2900" dirty="0"/>
              <a:t> který by každý zaměstnanec a student měl znát. Jedná se o základní přístup k osobní bezpečnosti, která se dotýká nejen nás samotných, ale také našeho okolí.</a:t>
            </a:r>
          </a:p>
          <a:p>
            <a:r>
              <a:rPr lang="cs-CZ" b="1" dirty="0">
                <a:solidFill>
                  <a:srgbClr val="0070C0"/>
                </a:solidFill>
              </a:rPr>
              <a:t>Znalost prostředí</a:t>
            </a:r>
            <a:r>
              <a:rPr lang="cs-CZ" b="1" dirty="0"/>
              <a:t> a bezpečnostních principů</a:t>
            </a:r>
          </a:p>
          <a:p>
            <a:pPr lvl="1"/>
            <a:r>
              <a:rPr lang="cs-CZ" dirty="0"/>
              <a:t>Znalost objektu, ostrahy, únikových cest, možnosti úkrytu, atd.</a:t>
            </a:r>
          </a:p>
          <a:p>
            <a:pPr lvl="1"/>
            <a:r>
              <a:rPr lang="cs-CZ" dirty="0"/>
              <a:t>Znalost principů a metod bezpečnosti - U.S.B.</a:t>
            </a:r>
          </a:p>
          <a:p>
            <a:r>
              <a:rPr lang="cs-CZ" b="1" dirty="0">
                <a:solidFill>
                  <a:srgbClr val="0070C0"/>
                </a:solidFill>
              </a:rPr>
              <a:t>Pozornost a všímavost</a:t>
            </a:r>
            <a:endParaRPr lang="cs-CZ" dirty="0"/>
          </a:p>
          <a:p>
            <a:pPr lvl="1"/>
            <a:r>
              <a:rPr lang="cs-CZ" dirty="0"/>
              <a:t>Včasná detekce podezřelého chování a negativních událostí </a:t>
            </a:r>
          </a:p>
          <a:p>
            <a:pPr lvl="2"/>
            <a:r>
              <a:rPr lang="cs-CZ" dirty="0">
                <a:solidFill>
                  <a:srgbClr val="FF0000"/>
                </a:solidFill>
              </a:rPr>
              <a:t>Abnormality prostředí, podezřelé osoby, podezřelé chování, předměty, aj.</a:t>
            </a:r>
            <a:endParaRPr lang="cs-CZ" dirty="0"/>
          </a:p>
          <a:p>
            <a:pPr lvl="1"/>
            <a:r>
              <a:rPr lang="cs-CZ" dirty="0"/>
              <a:t>včasné vyhodnocení a </a:t>
            </a:r>
            <a:r>
              <a:rPr lang="cs-CZ" dirty="0">
                <a:solidFill>
                  <a:srgbClr val="00B050"/>
                </a:solidFill>
              </a:rPr>
              <a:t>okamžité předání informací </a:t>
            </a:r>
          </a:p>
          <a:p>
            <a:r>
              <a:rPr lang="cs-CZ" b="1" dirty="0">
                <a:solidFill>
                  <a:srgbClr val="0070C0"/>
                </a:solidFill>
              </a:rPr>
              <a:t>Informuj</a:t>
            </a:r>
            <a:r>
              <a:rPr lang="cs-CZ" b="1" dirty="0"/>
              <a:t> – informace </a:t>
            </a:r>
            <a:r>
              <a:rPr lang="cs-CZ" dirty="0"/>
              <a:t>jsou základ (když něco vidíš, řekni to)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v případě zjištění abnormalit - informuj </a:t>
            </a:r>
            <a:r>
              <a:rPr lang="cs-CZ" dirty="0"/>
              <a:t>… UPCE</a:t>
            </a:r>
          </a:p>
          <a:p>
            <a:pPr lvl="1"/>
            <a:r>
              <a:rPr lang="cs-CZ" dirty="0"/>
              <a:t>sleduj důležité informace</a:t>
            </a:r>
          </a:p>
          <a:p>
            <a:r>
              <a:rPr lang="cs-CZ" b="1" dirty="0">
                <a:solidFill>
                  <a:srgbClr val="0070C0"/>
                </a:solidFill>
              </a:rPr>
              <a:t>Včas reaguj </a:t>
            </a:r>
            <a:r>
              <a:rPr lang="cs-CZ" b="1" dirty="0"/>
              <a:t>na situaci </a:t>
            </a:r>
          </a:p>
          <a:p>
            <a:pPr lvl="1"/>
            <a:r>
              <a:rPr lang="cs-CZ" dirty="0"/>
              <a:t>metody U.S.B. </a:t>
            </a:r>
          </a:p>
          <a:p>
            <a:pPr lvl="1"/>
            <a:r>
              <a:rPr lang="cs-CZ" dirty="0"/>
              <a:t>školení</a:t>
            </a:r>
          </a:p>
        </p:txBody>
      </p:sp>
    </p:spTree>
    <p:extLst>
      <p:ext uri="{BB962C8B-B14F-4D97-AF65-F5344CB8AC3E}">
        <p14:creationId xmlns:p14="http://schemas.microsoft.com/office/powerpoint/2010/main" val="1229556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4217DA-53DB-697F-7406-57858984D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jsou základ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C1548C-B54D-C909-A312-D4954B993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Pokud se důležité informace nedostanou k osobám, které situaci mohou řešit, nelze incidentům předcházet, včas na ně reagovat, vyhodnocovat je, ani jinak řešit.</a:t>
            </a:r>
          </a:p>
          <a:p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Podle situace 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</a:rPr>
              <a:t>a vyhodnocení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informuj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Ostraha, recepce </a:t>
            </a:r>
          </a:p>
          <a:p>
            <a:pPr lvl="1"/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Nadřízený, vedoucí</a:t>
            </a:r>
          </a:p>
          <a:p>
            <a:pPr lvl="1"/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Bezpečnostní oddělení</a:t>
            </a:r>
          </a:p>
          <a:p>
            <a:pPr lvl="1"/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IZS (PČR, HZS, ZZS, MP)</a:t>
            </a:r>
          </a:p>
          <a:p>
            <a:pPr lvl="1"/>
            <a:endParaRPr lang="cs-CZ" sz="1800" dirty="0">
              <a:latin typeface="Calibri" panose="020F0502020204030204" pitchFamily="34" charset="0"/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cs-CZ" sz="1800" dirty="0">
              <a:latin typeface="Calibri" panose="020F0502020204030204" pitchFamily="34" charset="0"/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cs-CZ" sz="1800" dirty="0">
                <a:latin typeface="Calibri" panose="020F0502020204030204" pitchFamily="34" charset="0"/>
              </a:rPr>
              <a:t>Znám-li své prostředí, mohu </a:t>
            </a:r>
            <a:r>
              <a:rPr lang="cs-CZ" sz="1800" b="1" dirty="0">
                <a:latin typeface="Calibri" panose="020F0502020204030204" pitchFamily="34" charset="0"/>
              </a:rPr>
              <a:t>vyhodnotit, co se vymyká </a:t>
            </a:r>
            <a:r>
              <a:rPr lang="cs-CZ" sz="1800" dirty="0">
                <a:latin typeface="Calibri" panose="020F0502020204030204" pitchFamily="34" charset="0"/>
              </a:rPr>
              <a:t>nebo nezapadá do prostředí. 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3CA5CDC-FE5F-C51E-0038-AB4E45898378}"/>
              </a:ext>
            </a:extLst>
          </p:cNvPr>
          <p:cNvSpPr txBox="1"/>
          <p:nvPr/>
        </p:nvSpPr>
        <p:spPr>
          <a:xfrm>
            <a:off x="9663373" y="4026555"/>
            <a:ext cx="165423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cs-CZ" sz="2400" b="1" dirty="0">
                <a:ln/>
                <a:solidFill>
                  <a:schemeClr val="accent3"/>
                </a:solidFill>
              </a:rPr>
              <a:t>koordinace </a:t>
            </a:r>
          </a:p>
          <a:p>
            <a:pPr algn="ctr"/>
            <a:r>
              <a:rPr lang="cs-CZ" sz="2400" b="1" dirty="0">
                <a:ln/>
                <a:solidFill>
                  <a:schemeClr val="accent3"/>
                </a:solidFill>
              </a:rPr>
              <a:t>s PČR</a:t>
            </a:r>
          </a:p>
        </p:txBody>
      </p:sp>
      <p:sp>
        <p:nvSpPr>
          <p:cNvPr id="4" name="Šipka: doprava, šrafovaná 3">
            <a:extLst>
              <a:ext uri="{FF2B5EF4-FFF2-40B4-BE49-F238E27FC236}">
                <a16:creationId xmlns:a16="http://schemas.microsoft.com/office/drawing/2014/main" id="{12462F32-D2B9-4988-66B5-BF18FA0FC4F8}"/>
              </a:ext>
            </a:extLst>
          </p:cNvPr>
          <p:cNvSpPr/>
          <p:nvPr/>
        </p:nvSpPr>
        <p:spPr>
          <a:xfrm>
            <a:off x="4493900" y="3803625"/>
            <a:ext cx="1048786" cy="1231587"/>
          </a:xfrm>
          <a:prstGeom prst="strip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obousměrná vodorovná 5">
            <a:extLst>
              <a:ext uri="{FF2B5EF4-FFF2-40B4-BE49-F238E27FC236}">
                <a16:creationId xmlns:a16="http://schemas.microsoft.com/office/drawing/2014/main" id="{E239FFCE-2905-66DC-9EF8-B13089BCE636}"/>
              </a:ext>
            </a:extLst>
          </p:cNvPr>
          <p:cNvSpPr/>
          <p:nvPr/>
        </p:nvSpPr>
        <p:spPr>
          <a:xfrm>
            <a:off x="8762285" y="4224069"/>
            <a:ext cx="656879" cy="390698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BF4FBD5-B1FA-6290-25AD-50B4CCBE9A5D}"/>
              </a:ext>
            </a:extLst>
          </p:cNvPr>
          <p:cNvSpPr txBox="1"/>
          <p:nvPr/>
        </p:nvSpPr>
        <p:spPr>
          <a:xfrm>
            <a:off x="5883107" y="4026555"/>
            <a:ext cx="253875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cs-CZ" sz="2400" b="1" dirty="0">
                <a:ln/>
                <a:solidFill>
                  <a:srgbClr val="00B050"/>
                </a:solidFill>
              </a:rPr>
              <a:t>koordinace incidentu na UPCE</a:t>
            </a:r>
          </a:p>
        </p:txBody>
      </p:sp>
    </p:spTree>
    <p:extLst>
      <p:ext uri="{BB962C8B-B14F-4D97-AF65-F5344CB8AC3E}">
        <p14:creationId xmlns:p14="http://schemas.microsoft.com/office/powerpoint/2010/main" val="1807127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01462C-0241-4E84-7BAB-0C19D1D94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Útoky útočníka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24C33C-8505-E555-2E47-293C5BD27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ČR patří mezi nejbezpečnější země na světě, ale přesto </a:t>
            </a:r>
            <a:r>
              <a:rPr lang="cs-CZ" b="1" dirty="0"/>
              <a:t>je nutné znát postupy, jak reagovat v takové situaci.</a:t>
            </a:r>
          </a:p>
          <a:p>
            <a:endParaRPr lang="cs-CZ" sz="2200" b="1" dirty="0"/>
          </a:p>
          <a:p>
            <a:r>
              <a:rPr lang="cs-CZ" b="1" dirty="0">
                <a:solidFill>
                  <a:srgbClr val="FF0000"/>
                </a:solidFill>
              </a:rPr>
              <a:t>Způsoby útoků </a:t>
            </a:r>
            <a:r>
              <a:rPr lang="cs-CZ" b="1" dirty="0"/>
              <a:t>jsou různé: </a:t>
            </a:r>
          </a:p>
          <a:p>
            <a:pPr lvl="1"/>
            <a:r>
              <a:rPr lang="cs-CZ" u="sng" dirty="0"/>
              <a:t>Verbální agrese </a:t>
            </a:r>
            <a:r>
              <a:rPr lang="cs-CZ" dirty="0"/>
              <a:t>s potenciálem přerůst do </a:t>
            </a:r>
            <a:r>
              <a:rPr lang="cs-CZ" u="sng" dirty="0"/>
              <a:t>fyzického napadení </a:t>
            </a:r>
          </a:p>
          <a:p>
            <a:pPr lvl="1"/>
            <a:r>
              <a:rPr lang="cs-CZ" dirty="0"/>
              <a:t>Střelné </a:t>
            </a:r>
            <a:r>
              <a:rPr lang="cs-CZ" u="sng" dirty="0"/>
              <a:t>zbraně</a:t>
            </a:r>
            <a:r>
              <a:rPr lang="cs-CZ" dirty="0"/>
              <a:t> nebo chladné zbraně – nože, mačety, … </a:t>
            </a:r>
          </a:p>
          <a:p>
            <a:pPr lvl="1"/>
            <a:r>
              <a:rPr lang="cs-CZ" u="sng" dirty="0"/>
              <a:t>Žhářství</a:t>
            </a:r>
            <a:r>
              <a:rPr lang="cs-CZ" dirty="0"/>
              <a:t>, Umístění </a:t>
            </a:r>
            <a:r>
              <a:rPr lang="cs-CZ" u="sng" dirty="0"/>
              <a:t>výbušniny</a:t>
            </a:r>
            <a:r>
              <a:rPr lang="cs-CZ" dirty="0"/>
              <a:t> (vč. falešného oznámení) </a:t>
            </a:r>
          </a:p>
          <a:p>
            <a:pPr lvl="1"/>
            <a:r>
              <a:rPr lang="cs-CZ" dirty="0"/>
              <a:t>Nájezd vozidla </a:t>
            </a:r>
          </a:p>
          <a:p>
            <a:pPr lvl="1"/>
            <a:r>
              <a:rPr lang="cs-CZ" u="sng" dirty="0"/>
              <a:t>Výhružky</a:t>
            </a:r>
            <a:r>
              <a:rPr lang="cs-CZ" dirty="0"/>
              <a:t>, atd.</a:t>
            </a:r>
          </a:p>
          <a:p>
            <a:endParaRPr lang="cs-CZ" sz="2200" dirty="0"/>
          </a:p>
          <a:p>
            <a:r>
              <a:rPr lang="cs-CZ" dirty="0"/>
              <a:t>Celosvětově doporučovaný postup pro chování osob v místě násilného útoku je označován jako </a:t>
            </a:r>
            <a:r>
              <a:rPr lang="cs-CZ" sz="3500" b="1" dirty="0">
                <a:solidFill>
                  <a:srgbClr val="00B050"/>
                </a:solidFill>
              </a:rPr>
              <a:t>Uteč – Schovej se – Bojuj</a:t>
            </a:r>
            <a:r>
              <a:rPr lang="cs-CZ" dirty="0"/>
              <a:t>.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2420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EDB5B3-8EF3-D1D1-F85C-04BE87326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U.S.B. – </a:t>
            </a:r>
            <a:r>
              <a:rPr lang="cs-CZ" dirty="0">
                <a:solidFill>
                  <a:srgbClr val="00B050"/>
                </a:solidFill>
              </a:rPr>
              <a:t>UTEČ / SCHOVEJ SE / BOJUJ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562374-349B-C7B1-0093-D392825DA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Ochrana měkkých cílů </a:t>
            </a:r>
            <a:r>
              <a:rPr lang="cs-CZ" sz="2000" dirty="0"/>
              <a:t>spočívá primárně v ochraně lidí, kteří jsou cílem násilného útoku. Smyslem je synergicky doplnit systém ochrany osob a bezpečnosti.</a:t>
            </a:r>
          </a:p>
          <a:p>
            <a:pPr marL="0" indent="0">
              <a:buNone/>
            </a:pPr>
            <a:r>
              <a:rPr lang="cs-CZ" sz="2000" dirty="0"/>
              <a:t>Pro pochopení vhodné reakce v případě probíhajícího ozbrojeného útoku využijte instruktážní </a:t>
            </a:r>
            <a:r>
              <a:rPr lang="cs-CZ" sz="2000" dirty="0" err="1"/>
              <a:t>videospot</a:t>
            </a:r>
            <a:r>
              <a:rPr lang="cs-CZ" sz="2000" dirty="0"/>
              <a:t> Policie ČR „Utíkej, schovej se, bojuj!“ , který je dostupný na:</a:t>
            </a:r>
          </a:p>
          <a:p>
            <a:pPr marL="0" indent="0">
              <a:buNone/>
            </a:pPr>
            <a:endParaRPr lang="cs-CZ" sz="1300" dirty="0"/>
          </a:p>
          <a:p>
            <a:pPr marL="0" indent="0" algn="ctr">
              <a:buNone/>
            </a:pPr>
            <a:r>
              <a:rPr lang="cs-CZ" sz="24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Policie ČR: Utíkej, schovej se, bojuj! (youtube.com)</a:t>
            </a:r>
            <a:endParaRPr lang="cs-CZ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300" dirty="0"/>
          </a:p>
          <a:p>
            <a:pPr marL="0" indent="0">
              <a:buNone/>
            </a:pPr>
            <a:r>
              <a:rPr lang="cs-CZ" dirty="0"/>
              <a:t>Jedná se koncept tzv. cesty k přežití, který je založen na třech krocích: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B050"/>
                </a:solidFill>
              </a:rPr>
              <a:t>Utíkej!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B050"/>
                </a:solidFill>
              </a:rPr>
              <a:t>Schovej se!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B050"/>
                </a:solidFill>
              </a:rPr>
              <a:t>Bojuj!</a:t>
            </a:r>
          </a:p>
          <a:p>
            <a:endParaRPr lang="cs-CZ" sz="900" dirty="0"/>
          </a:p>
          <a:p>
            <a:r>
              <a:rPr lang="cs-CZ" dirty="0"/>
              <a:t>Vaše zdraví a Váš život je vždy na prvním místě.</a:t>
            </a:r>
          </a:p>
        </p:txBody>
      </p:sp>
    </p:spTree>
    <p:extLst>
      <p:ext uri="{BB962C8B-B14F-4D97-AF65-F5344CB8AC3E}">
        <p14:creationId xmlns:p14="http://schemas.microsoft.com/office/powerpoint/2010/main" val="3574412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E92A8C-3F1A-3578-F229-DC233EE74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U.S.B. – </a:t>
            </a:r>
            <a:r>
              <a:rPr lang="cs-CZ" dirty="0">
                <a:solidFill>
                  <a:srgbClr val="00B050"/>
                </a:solidFill>
              </a:rPr>
              <a:t>„UTEČ“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47F02C-FF7B-BAEC-84E0-2523EDF56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b="1" dirty="0">
                <a:solidFill>
                  <a:srgbClr val="FF0000"/>
                </a:solidFill>
              </a:rPr>
              <a:t>UTÍKEJ</a:t>
            </a:r>
            <a:r>
              <a:rPr lang="cs-CZ" dirty="0">
                <a:solidFill>
                  <a:srgbClr val="FF0000"/>
                </a:solidFill>
              </a:rPr>
              <a:t> – pokud je to bezpečné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/>
              <a:t>Pokud máte možnost využít únikovou cestu, </a:t>
            </a:r>
            <a:r>
              <a:rPr lang="cs-CZ" b="1" dirty="0">
                <a:solidFill>
                  <a:srgbClr val="0070C0"/>
                </a:solidFill>
              </a:rPr>
              <a:t>utečte</a:t>
            </a:r>
            <a:r>
              <a:rPr lang="cs-CZ" b="1" dirty="0"/>
              <a:t>!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Pohybujte se potichu – ven z budovy, do neveřejných prostor,…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Své osobní věci a cennosti nechte tam, kde jsou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Pokud je to možné, pomozte ostatním s útěkem, pokud se tím sami neohrozíte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/>
              <a:t>VARUJ</a:t>
            </a:r>
            <a:r>
              <a:rPr lang="cs-CZ" dirty="0"/>
              <a:t> a volej pomoc (PČR)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Varujte ostatní před vstupem do nebezpečné zóny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Z bezpečí zavolejte pomoc na číslo 158.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1022030-EDF6-81EC-EC0B-67D8F77FA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9997" y="4843366"/>
            <a:ext cx="3247781" cy="160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39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82B983-7C93-D29C-9F29-05E69ED69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U.S.B. – </a:t>
            </a:r>
            <a:r>
              <a:rPr lang="cs-CZ" dirty="0">
                <a:solidFill>
                  <a:srgbClr val="00B050"/>
                </a:solidFill>
              </a:rPr>
              <a:t>„SCHOVEJ SE“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1CD9F8-A74B-A747-58F4-3B1129AF9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b="1" dirty="0">
                <a:solidFill>
                  <a:srgbClr val="FF0000"/>
                </a:solidFill>
              </a:rPr>
              <a:t>SCHOVEJ SE</a:t>
            </a:r>
            <a:r>
              <a:rPr lang="cs-CZ" dirty="0">
                <a:solidFill>
                  <a:srgbClr val="FF0000"/>
                </a:solidFill>
              </a:rPr>
              <a:t> - pokud nemáte/nevíte kam utéct nebo to nelze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/>
              <a:t>Pokud nemůžete utéct do bezpečí - </a:t>
            </a:r>
            <a:r>
              <a:rPr lang="cs-CZ" b="1" dirty="0">
                <a:solidFill>
                  <a:srgbClr val="0070C0"/>
                </a:solidFill>
              </a:rPr>
              <a:t>Najděte úkryt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Zamkněte nebo </a:t>
            </a:r>
            <a:r>
              <a:rPr lang="cs-CZ" b="1" dirty="0">
                <a:solidFill>
                  <a:srgbClr val="0070C0"/>
                </a:solidFill>
              </a:rPr>
              <a:t>zablokujte dveře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70C0"/>
                </a:solidFill>
              </a:rPr>
              <a:t>Schovejte se </a:t>
            </a:r>
            <a:r>
              <a:rPr lang="cs-CZ" dirty="0"/>
              <a:t>za pevné předměty a stěny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/>
              <a:t>Schovejte se pod stůl, za skříň, držte se dál od dveří, oken a skla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Přepněte svůj telefon do tichého režimu, zůstaňte potichu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/>
              <a:t>Zhasněte světla, vypněte zvuky,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/>
              <a:t>VARUJ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Pokud to situace dovolí, volejte pomoc na číslo 158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Pokud nemůžete mluvit, držte telefon ať je slyšet, co se děje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/>
              <a:t>Můžete napsat na 158 i SMS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37775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barvy uni.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1C24"/>
      </a:accent1>
      <a:accent2>
        <a:srgbClr val="000000"/>
      </a:accent2>
      <a:accent3>
        <a:srgbClr val="C00000"/>
      </a:accent3>
      <a:accent4>
        <a:srgbClr val="BFBFBF"/>
      </a:accent4>
      <a:accent5>
        <a:srgbClr val="F2F2F2"/>
      </a:accent5>
      <a:accent6>
        <a:srgbClr val="7F7F7F"/>
      </a:accent6>
      <a:hlink>
        <a:srgbClr val="ED1C24"/>
      </a:hlink>
      <a:folHlink>
        <a:srgbClr val="A5A5A5"/>
      </a:folHlink>
    </a:clrScheme>
    <a:fontScheme name="Vlastní 4">
      <a:majorFont>
        <a:latin typeface="Calibri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344d1c9-177d-4e34-93d1-beb3f6d644a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0E3A156DB62B84D912B32ADE5EE2571" ma:contentTypeVersion="16" ma:contentTypeDescription="Vytvoří nový dokument" ma:contentTypeScope="" ma:versionID="ec4e397ef6856461a3fb5ba59c0b2aab">
  <xsd:schema xmlns:xsd="http://www.w3.org/2001/XMLSchema" xmlns:xs="http://www.w3.org/2001/XMLSchema" xmlns:p="http://schemas.microsoft.com/office/2006/metadata/properties" xmlns:ns3="8344d1c9-177d-4e34-93d1-beb3f6d644aa" xmlns:ns4="e3b0cd13-5847-48d5-9a94-e0b59dadcdbc" targetNamespace="http://schemas.microsoft.com/office/2006/metadata/properties" ma:root="true" ma:fieldsID="f34f8d64f5d06469712fdf145eeebe2f" ns3:_="" ns4:_="">
    <xsd:import namespace="8344d1c9-177d-4e34-93d1-beb3f6d644aa"/>
    <xsd:import namespace="e3b0cd13-5847-48d5-9a94-e0b59dadcdb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44d1c9-177d-4e34-93d1-beb3f6d644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b0cd13-5847-48d5-9a94-e0b59dadcd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9E64C5-F8F4-480B-B6ED-A6C436ED5B73}">
  <ds:schemaRefs>
    <ds:schemaRef ds:uri="http://purl.org/dc/elements/1.1/"/>
    <ds:schemaRef ds:uri="http://purl.org/dc/dcmitype/"/>
    <ds:schemaRef ds:uri="http://schemas.microsoft.com/office/2006/metadata/properties"/>
    <ds:schemaRef ds:uri="e3b0cd13-5847-48d5-9a94-e0b59dadcdbc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8344d1c9-177d-4e34-93d1-beb3f6d644aa"/>
  </ds:schemaRefs>
</ds:datastoreItem>
</file>

<file path=customXml/itemProps2.xml><?xml version="1.0" encoding="utf-8"?>
<ds:datastoreItem xmlns:ds="http://schemas.openxmlformats.org/officeDocument/2006/customXml" ds:itemID="{5EE93FFE-7591-4ED3-A9D3-D349A8DD2D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F82322-AF49-42FF-94C3-5E89CF7C37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44d1c9-177d-4e34-93d1-beb3f6d644aa"/>
    <ds:schemaRef ds:uri="e3b0cd13-5847-48d5-9a94-e0b59dadcd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1135</Words>
  <Application>Microsoft Office PowerPoint</Application>
  <PresentationFormat>Širokoúhlá obrazovka</PresentationFormat>
  <Paragraphs>179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Arial</vt:lpstr>
      <vt:lpstr>Calibri</vt:lpstr>
      <vt:lpstr>Helvetica Neue</vt:lpstr>
      <vt:lpstr>Segoe UI</vt:lpstr>
      <vt:lpstr>Times New Roman</vt:lpstr>
      <vt:lpstr>Wingdings</vt:lpstr>
      <vt:lpstr>Motiv Office</vt:lpstr>
      <vt:lpstr>Prezentace aplikace PowerPoint</vt:lpstr>
      <vt:lpstr>Bezpečnost UPCE</vt:lpstr>
      <vt:lpstr>Prezentace aplikace PowerPoint</vt:lpstr>
      <vt:lpstr>Základní principy bezpečnosti</vt:lpstr>
      <vt:lpstr>Informace jsou základ</vt:lpstr>
      <vt:lpstr>Útoky útočníka</vt:lpstr>
      <vt:lpstr>Metody U.S.B. – UTEČ / SCHOVEJ SE / BOJUJ</vt:lpstr>
      <vt:lpstr>Metody U.S.B. – „UTEČ“</vt:lpstr>
      <vt:lpstr>Metody U.S.B. – „SCHOVEJ SE“</vt:lpstr>
      <vt:lpstr>Prezentace aplikace PowerPoint</vt:lpstr>
      <vt:lpstr>Metody U.S.B. – SCHOVEJ SE - (barikáda)</vt:lpstr>
      <vt:lpstr>Metody U.S.B. – „BOJUJ“</vt:lpstr>
      <vt:lpstr>Postup při oznámení události</vt:lpstr>
      <vt:lpstr>První pomoc</vt:lpstr>
      <vt:lpstr>Postup po příjezdu POLICIE</vt:lpstr>
      <vt:lpstr>Školení a informace</vt:lpstr>
      <vt:lpstr>Fyzická bezpečnost UPCE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Jochcova Tereza</dc:creator>
  <cp:lastModifiedBy>Hnízdo Martin</cp:lastModifiedBy>
  <cp:revision>73</cp:revision>
  <cp:lastPrinted>2024-08-14T12:33:31Z</cp:lastPrinted>
  <dcterms:created xsi:type="dcterms:W3CDTF">2022-02-18T06:27:54Z</dcterms:created>
  <dcterms:modified xsi:type="dcterms:W3CDTF">2025-03-03T11:45:03Z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0x01010040E3A156DB62B84D912B32ADE5EE2571</vt:lpwstr>
  </property>
</Properties>
</file>